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Lst>
  <p:sldSz cx="6858000" cy="9906000" type="A4"/>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60"/>
  </p:normalViewPr>
  <p:slideViewPr>
    <p:cSldViewPr snapToGrid="0">
      <p:cViewPr varScale="1">
        <p:scale>
          <a:sx n="68" d="100"/>
          <a:sy n="68" d="100"/>
        </p:scale>
        <p:origin x="1854"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38635-AE45-463A-991D-104574033192}"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kumimoji="1" lang="ja-JP" altLang="en-US"/>
        </a:p>
      </dgm:t>
    </dgm:pt>
    <dgm:pt modelId="{5AE202C6-C857-4600-961D-ED4B32EA0953}">
      <dgm:prSet phldrT="[テキスト]"/>
      <dgm:spPr/>
      <dgm:t>
        <a:bodyPr/>
        <a:lstStyle/>
        <a:p>
          <a:pPr algn="ctr"/>
          <a:r>
            <a:rPr kumimoji="1" lang="ja-JP" altLang="en-US" dirty="0">
              <a:latin typeface="BIZ UDゴシック" panose="020B0400000000000000" pitchFamily="49" charset="-128"/>
              <a:ea typeface="BIZ UDゴシック" panose="020B0400000000000000" pitchFamily="49" charset="-128"/>
            </a:rPr>
            <a:t>行方不明に気付く！</a:t>
          </a:r>
        </a:p>
      </dgm:t>
    </dgm:pt>
    <dgm:pt modelId="{91A2A7EA-EE74-4EB0-B90E-B70B2DA8A15B}" type="parTrans" cxnId="{D3CD9DFA-126F-42EE-9563-8F37F08E7185}">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8370053C-A74F-4190-9A5E-BF1C5C790AF3}" type="sibTrans" cxnId="{D3CD9DFA-126F-42EE-9563-8F37F08E7185}">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15C86DA6-6DC2-49BD-8FA7-71204497B877}">
      <dgm:prSet phldrT="[テキスト]"/>
      <dgm:spPr>
        <a:solidFill>
          <a:srgbClr val="FFFF00"/>
        </a:solidFill>
      </dgm:spPr>
      <dgm:t>
        <a:bodyPr/>
        <a:lstStyle/>
        <a:p>
          <a:pPr algn="ctr"/>
          <a:r>
            <a:rPr kumimoji="1" lang="ja-JP" altLang="en-US" dirty="0">
              <a:latin typeface="BIZ UDゴシック" panose="020B0400000000000000" pitchFamily="49" charset="-128"/>
              <a:ea typeface="BIZ UDゴシック" panose="020B0400000000000000" pitchFamily="49" charset="-128"/>
            </a:rPr>
            <a:t>警察への通報（捜索依頼）</a:t>
          </a:r>
        </a:p>
      </dgm:t>
    </dgm:pt>
    <dgm:pt modelId="{9D2212C9-F10A-44C2-9BE3-F11B3BAA42F4}" type="parTrans" cxnId="{35797C34-43FC-4D36-9A1C-6B715052DBBA}">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03A55E82-365C-40E2-BD82-99F74C7E0BEA}" type="sibTrans" cxnId="{35797C34-43FC-4D36-9A1C-6B715052DBBA}">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9B585BDC-4DAF-402F-8670-50B9AEBBE977}">
      <dgm:prSet/>
      <dgm:spPr/>
      <dgm:t>
        <a:bodyPr/>
        <a:lstStyle/>
        <a:p>
          <a:pPr algn="ctr"/>
          <a:r>
            <a:rPr kumimoji="1" lang="ja-JP" altLang="en-US" dirty="0">
              <a:latin typeface="BIZ UDゴシック" panose="020B0400000000000000" pitchFamily="49" charset="-128"/>
              <a:ea typeface="BIZ UDゴシック" panose="020B0400000000000000" pitchFamily="49" charset="-128"/>
            </a:rPr>
            <a:t>役場内（健康づくり課）</a:t>
          </a:r>
        </a:p>
      </dgm:t>
    </dgm:pt>
    <dgm:pt modelId="{105C7AD8-D55D-425D-9BD8-81836D25FF25}" type="parTrans" cxnId="{D4EA0BB4-F77B-4632-9AC7-01CD936D9EAF}">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806A6B33-3AA3-4170-AE3F-D395410C001D}" type="sibTrans" cxnId="{D4EA0BB4-F77B-4632-9AC7-01CD936D9EAF}">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74E58569-0706-47E3-A39A-868B15B429B0}">
      <dgm:prSet/>
      <dgm:spPr/>
      <dgm:t>
        <a:bodyPr/>
        <a:lstStyle/>
        <a:p>
          <a:pPr algn="l"/>
          <a:r>
            <a:rPr kumimoji="1" lang="ja-JP" altLang="en-US" dirty="0">
              <a:latin typeface="BIZ UDゴシック" panose="020B0400000000000000" pitchFamily="49" charset="-128"/>
              <a:ea typeface="BIZ UDゴシック" panose="020B0400000000000000" pitchFamily="49" charset="-128"/>
            </a:rPr>
            <a:t>　　役場内（</a:t>
          </a:r>
          <a:r>
            <a:rPr kumimoji="1" lang="ja-JP" altLang="en-US">
              <a:latin typeface="BIZ UDゴシック" panose="020B0400000000000000" pitchFamily="49" charset="-128"/>
              <a:ea typeface="BIZ UDゴシック" panose="020B0400000000000000" pitchFamily="49" charset="-128"/>
            </a:rPr>
            <a:t>防災課）</a:t>
          </a:r>
          <a:endParaRPr kumimoji="1" lang="ja-JP" altLang="en-US" dirty="0">
            <a:latin typeface="BIZ UDゴシック" panose="020B0400000000000000" pitchFamily="49" charset="-128"/>
            <a:ea typeface="BIZ UDゴシック" panose="020B0400000000000000" pitchFamily="49" charset="-128"/>
          </a:endParaRPr>
        </a:p>
      </dgm:t>
    </dgm:pt>
    <dgm:pt modelId="{F48570E7-F59E-4A7A-81EF-040B647B83E1}" type="parTrans" cxnId="{5C05DD81-D5D6-4301-A1DE-FE44416EBC21}">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2BE06445-5BC5-4B0D-BF28-3CC985F0E97B}" type="sibTrans" cxnId="{5C05DD81-D5D6-4301-A1DE-FE44416EBC21}">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3FA7483B-2FDA-43A9-A7A1-305EF083E741}">
      <dgm:prSet/>
      <dgm:spPr/>
      <dgm:t>
        <a:bodyPr/>
        <a:lstStyle/>
        <a:p>
          <a:pPr algn="ctr"/>
          <a:r>
            <a:rPr kumimoji="1" lang="ja-JP" altLang="en-US" dirty="0">
              <a:latin typeface="BIZ UDゴシック" panose="020B0400000000000000" pitchFamily="49" charset="-128"/>
              <a:ea typeface="BIZ UDゴシック" panose="020B0400000000000000" pitchFamily="49" charset="-128"/>
            </a:rPr>
            <a:t>東伊豆町役場</a:t>
          </a:r>
        </a:p>
      </dgm:t>
    </dgm:pt>
    <dgm:pt modelId="{FDA195EB-9D10-43FA-B035-3734738FF375}" type="parTrans" cxnId="{9774A173-C404-4913-A17F-F6DEF2B05A91}">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9B9BA0DB-A7F2-46F3-B78C-7E0AE36F4E04}" type="sibTrans" cxnId="{9774A173-C404-4913-A17F-F6DEF2B05A91}">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3CDA327A-E380-455C-8291-D794AB764096}">
      <dgm:prSet/>
      <dgm:spPr>
        <a:solidFill>
          <a:srgbClr val="FF99CC"/>
        </a:solidFill>
      </dgm:spPr>
      <dgm:t>
        <a:bodyPr/>
        <a:lstStyle/>
        <a:p>
          <a:r>
            <a:rPr kumimoji="1" lang="ja-JP" altLang="en-US" dirty="0">
              <a:latin typeface="BIZ UDゴシック" panose="020B0400000000000000" pitchFamily="49" charset="-128"/>
              <a:ea typeface="BIZ UDゴシック" panose="020B0400000000000000" pitchFamily="49" charset="-128"/>
            </a:rPr>
            <a:t>協力機関へ捜索依頼</a:t>
          </a:r>
        </a:p>
      </dgm:t>
    </dgm:pt>
    <dgm:pt modelId="{BB8655FD-D1EA-44C0-A8E5-31C8C7763AB2}" type="parTrans" cxnId="{D66AF122-1581-45C1-B8B7-71F6627759F0}">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F051E82D-31A6-4056-85E2-6195C45DE4AA}" type="sibTrans" cxnId="{D66AF122-1581-45C1-B8B7-71F6627759F0}">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1D94564A-AAF5-4727-AA4D-EB4F71522302}">
      <dgm:prSet/>
      <dgm:spPr/>
      <dgm:t>
        <a:bodyPr/>
        <a:lstStyle/>
        <a:p>
          <a:r>
            <a:rPr kumimoji="1" lang="ja-JP" altLang="en-US" dirty="0">
              <a:latin typeface="BIZ UDゴシック" panose="020B0400000000000000" pitchFamily="49" charset="-128"/>
              <a:ea typeface="BIZ UDゴシック" panose="020B0400000000000000" pitchFamily="49" charset="-128"/>
            </a:rPr>
            <a:t>警察への受け渡し</a:t>
          </a:r>
        </a:p>
      </dgm:t>
    </dgm:pt>
    <dgm:pt modelId="{E47D02C0-959A-4D79-9886-F2B982454D84}" type="parTrans" cxnId="{D7A6E1F3-AFAE-4999-9291-3D5F00FF6ECF}">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1F238265-F802-4C76-A7D6-4CE3B89D0B72}" type="sibTrans" cxnId="{D7A6E1F3-AFAE-4999-9291-3D5F00FF6ECF}">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F393ACB4-6ED2-4556-B794-D392FCA5B969}">
      <dgm:prSet/>
      <dgm:spPr>
        <a:solidFill>
          <a:schemeClr val="accent5">
            <a:lumMod val="20000"/>
            <a:lumOff val="80000"/>
          </a:schemeClr>
        </a:solidFill>
      </dgm:spPr>
      <dgm:t>
        <a:bodyPr/>
        <a:lstStyle/>
        <a:p>
          <a:r>
            <a:rPr kumimoji="1" lang="ja-JP" altLang="en-US" dirty="0">
              <a:latin typeface="BIZ UDゴシック" panose="020B0400000000000000" pitchFamily="49" charset="-128"/>
              <a:ea typeface="BIZ UDゴシック" panose="020B0400000000000000" pitchFamily="49" charset="-128"/>
            </a:rPr>
            <a:t>協力機関による発見・保護</a:t>
          </a:r>
        </a:p>
      </dgm:t>
    </dgm:pt>
    <dgm:pt modelId="{9D219EF7-BB97-4F35-AD95-D555D12023CC}" type="parTrans" cxnId="{9615973D-4D1B-4BC7-A026-8353BAD3BA48}">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99F3183E-CE58-41BC-A640-7DDE4121D5E3}" type="sibTrans" cxnId="{9615973D-4D1B-4BC7-A026-8353BAD3BA48}">
      <dgm:prSet/>
      <dgm:spPr/>
      <dgm:t>
        <a:bodyPr/>
        <a:lstStyle/>
        <a:p>
          <a:endParaRPr kumimoji="1" lang="ja-JP" altLang="en-US">
            <a:latin typeface="BIZ UDゴシック" panose="020B0400000000000000" pitchFamily="49" charset="-128"/>
            <a:ea typeface="BIZ UDゴシック" panose="020B0400000000000000" pitchFamily="49" charset="-128"/>
          </a:endParaRPr>
        </a:p>
      </dgm:t>
    </dgm:pt>
    <dgm:pt modelId="{D410E602-CF29-4ABB-9B91-2E92874FF8C4}">
      <dgm:prSet custT="1"/>
      <dgm:spPr/>
      <dgm:t>
        <a:bodyPr/>
        <a:lstStyle/>
        <a:p>
          <a:r>
            <a:rPr kumimoji="1" lang="ja-JP" altLang="en-US" sz="1500" dirty="0">
              <a:latin typeface="BIZ UDゴシック" panose="020B0400000000000000" pitchFamily="49" charset="-128"/>
              <a:ea typeface="BIZ UDゴシック" panose="020B0400000000000000" pitchFamily="49" charset="-128"/>
            </a:rPr>
            <a:t>家族への受け渡し</a:t>
          </a:r>
        </a:p>
      </dgm:t>
    </dgm:pt>
    <dgm:pt modelId="{80C4E00D-1311-4492-92E6-D6F5FCD81C7E}" type="parTrans" cxnId="{F3D7A59D-0082-455B-AF07-9C4CD40E101A}">
      <dgm:prSet/>
      <dgm:spPr/>
      <dgm:t>
        <a:bodyPr/>
        <a:lstStyle/>
        <a:p>
          <a:endParaRPr kumimoji="1" lang="ja-JP" altLang="en-US"/>
        </a:p>
      </dgm:t>
    </dgm:pt>
    <dgm:pt modelId="{12443C0D-100F-46B2-8FCB-58CCCDC09D93}" type="sibTrans" cxnId="{F3D7A59D-0082-455B-AF07-9C4CD40E101A}">
      <dgm:prSet/>
      <dgm:spPr/>
      <dgm:t>
        <a:bodyPr/>
        <a:lstStyle/>
        <a:p>
          <a:endParaRPr kumimoji="1" lang="ja-JP" altLang="en-US"/>
        </a:p>
      </dgm:t>
    </dgm:pt>
    <dgm:pt modelId="{BB316E55-89CE-4F94-9EB2-ADDB7CCCB3CB}" type="pres">
      <dgm:prSet presAssocID="{28138635-AE45-463A-991D-104574033192}" presName="linearFlow" presStyleCnt="0">
        <dgm:presLayoutVars>
          <dgm:resizeHandles val="exact"/>
        </dgm:presLayoutVars>
      </dgm:prSet>
      <dgm:spPr/>
    </dgm:pt>
    <dgm:pt modelId="{99C5F712-5E9B-4D65-A528-F362977DFEED}" type="pres">
      <dgm:prSet presAssocID="{5AE202C6-C857-4600-961D-ED4B32EA0953}" presName="node" presStyleLbl="node1" presStyleIdx="0" presStyleCnt="9" custScaleX="198844">
        <dgm:presLayoutVars>
          <dgm:bulletEnabled val="1"/>
        </dgm:presLayoutVars>
      </dgm:prSet>
      <dgm:spPr/>
    </dgm:pt>
    <dgm:pt modelId="{5665638E-822F-440A-B800-2D94A3384968}" type="pres">
      <dgm:prSet presAssocID="{8370053C-A74F-4190-9A5E-BF1C5C790AF3}" presName="sibTrans" presStyleLbl="sibTrans2D1" presStyleIdx="0" presStyleCnt="8"/>
      <dgm:spPr/>
    </dgm:pt>
    <dgm:pt modelId="{11A10464-C345-41B3-807B-E3311607EBA5}" type="pres">
      <dgm:prSet presAssocID="{8370053C-A74F-4190-9A5E-BF1C5C790AF3}" presName="connectorText" presStyleLbl="sibTrans2D1" presStyleIdx="0" presStyleCnt="8"/>
      <dgm:spPr/>
    </dgm:pt>
    <dgm:pt modelId="{2B95C266-3A58-44C5-87C3-A96C4634E831}" type="pres">
      <dgm:prSet presAssocID="{15C86DA6-6DC2-49BD-8FA7-71204497B877}" presName="node" presStyleLbl="node1" presStyleIdx="1" presStyleCnt="9" custScaleX="198844">
        <dgm:presLayoutVars>
          <dgm:bulletEnabled val="1"/>
        </dgm:presLayoutVars>
      </dgm:prSet>
      <dgm:spPr/>
    </dgm:pt>
    <dgm:pt modelId="{6237C5E0-B5EC-4E67-9364-E23143854FB1}" type="pres">
      <dgm:prSet presAssocID="{03A55E82-365C-40E2-BD82-99F74C7E0BEA}" presName="sibTrans" presStyleLbl="sibTrans2D1" presStyleIdx="1" presStyleCnt="8"/>
      <dgm:spPr/>
    </dgm:pt>
    <dgm:pt modelId="{6120416D-82C4-4A8C-83F7-EBA866942AB4}" type="pres">
      <dgm:prSet presAssocID="{03A55E82-365C-40E2-BD82-99F74C7E0BEA}" presName="connectorText" presStyleLbl="sibTrans2D1" presStyleIdx="1" presStyleCnt="8"/>
      <dgm:spPr/>
    </dgm:pt>
    <dgm:pt modelId="{45816302-0C4F-467B-98FC-7E1EF9A7A61E}" type="pres">
      <dgm:prSet presAssocID="{3FA7483B-2FDA-43A9-A7A1-305EF083E741}" presName="node" presStyleLbl="node1" presStyleIdx="2" presStyleCnt="9" custScaleX="198844">
        <dgm:presLayoutVars>
          <dgm:bulletEnabled val="1"/>
        </dgm:presLayoutVars>
      </dgm:prSet>
      <dgm:spPr/>
    </dgm:pt>
    <dgm:pt modelId="{FCA52266-5215-4717-8995-33260121B437}" type="pres">
      <dgm:prSet presAssocID="{9B9BA0DB-A7F2-46F3-B78C-7E0AE36F4E04}" presName="sibTrans" presStyleLbl="sibTrans2D1" presStyleIdx="2" presStyleCnt="8"/>
      <dgm:spPr/>
    </dgm:pt>
    <dgm:pt modelId="{7C3DFEA4-9E88-45C0-BB7D-F1EB3A47B151}" type="pres">
      <dgm:prSet presAssocID="{9B9BA0DB-A7F2-46F3-B78C-7E0AE36F4E04}" presName="connectorText" presStyleLbl="sibTrans2D1" presStyleIdx="2" presStyleCnt="8"/>
      <dgm:spPr/>
    </dgm:pt>
    <dgm:pt modelId="{82C03815-557F-4AA5-9A01-AC2030DDDC79}" type="pres">
      <dgm:prSet presAssocID="{74E58569-0706-47E3-A39A-868B15B429B0}" presName="node" presStyleLbl="node1" presStyleIdx="3" presStyleCnt="9" custScaleX="198844">
        <dgm:presLayoutVars>
          <dgm:bulletEnabled val="1"/>
        </dgm:presLayoutVars>
      </dgm:prSet>
      <dgm:spPr/>
    </dgm:pt>
    <dgm:pt modelId="{F59D493E-BEA2-4DBC-BD84-B593BCEF5806}" type="pres">
      <dgm:prSet presAssocID="{2BE06445-5BC5-4B0D-BF28-3CC985F0E97B}" presName="sibTrans" presStyleLbl="sibTrans2D1" presStyleIdx="3" presStyleCnt="8"/>
      <dgm:spPr/>
    </dgm:pt>
    <dgm:pt modelId="{DF640058-5B5F-4836-B12C-ED0DE4D4FE22}" type="pres">
      <dgm:prSet presAssocID="{2BE06445-5BC5-4B0D-BF28-3CC985F0E97B}" presName="connectorText" presStyleLbl="sibTrans2D1" presStyleIdx="3" presStyleCnt="8"/>
      <dgm:spPr/>
    </dgm:pt>
    <dgm:pt modelId="{E6951BAF-E239-4830-BCF3-332E37E02A96}" type="pres">
      <dgm:prSet presAssocID="{9B585BDC-4DAF-402F-8670-50B9AEBBE977}" presName="node" presStyleLbl="node1" presStyleIdx="4" presStyleCnt="9" custScaleX="198844">
        <dgm:presLayoutVars>
          <dgm:bulletEnabled val="1"/>
        </dgm:presLayoutVars>
      </dgm:prSet>
      <dgm:spPr/>
    </dgm:pt>
    <dgm:pt modelId="{7D4CEDF9-E066-4F2F-B453-0B9E6CE6675F}" type="pres">
      <dgm:prSet presAssocID="{806A6B33-3AA3-4170-AE3F-D395410C001D}" presName="sibTrans" presStyleLbl="sibTrans2D1" presStyleIdx="4" presStyleCnt="8"/>
      <dgm:spPr/>
    </dgm:pt>
    <dgm:pt modelId="{629CD94B-A90E-4D69-9A33-0E36C13C92FF}" type="pres">
      <dgm:prSet presAssocID="{806A6B33-3AA3-4170-AE3F-D395410C001D}" presName="connectorText" presStyleLbl="sibTrans2D1" presStyleIdx="4" presStyleCnt="8"/>
      <dgm:spPr/>
    </dgm:pt>
    <dgm:pt modelId="{A5AEEEFC-D9A2-42D9-A7F4-E08AF5D73D79}" type="pres">
      <dgm:prSet presAssocID="{3CDA327A-E380-455C-8291-D794AB764096}" presName="node" presStyleLbl="node1" presStyleIdx="5" presStyleCnt="9" custScaleX="198844">
        <dgm:presLayoutVars>
          <dgm:bulletEnabled val="1"/>
        </dgm:presLayoutVars>
      </dgm:prSet>
      <dgm:spPr/>
    </dgm:pt>
    <dgm:pt modelId="{B4AF1FF0-22C5-46D1-A68F-B0CA219CF09B}" type="pres">
      <dgm:prSet presAssocID="{F051E82D-31A6-4056-85E2-6195C45DE4AA}" presName="sibTrans" presStyleLbl="sibTrans2D1" presStyleIdx="5" presStyleCnt="8"/>
      <dgm:spPr/>
    </dgm:pt>
    <dgm:pt modelId="{B7BC0474-2576-49CD-B701-BCF2A92093A5}" type="pres">
      <dgm:prSet presAssocID="{F051E82D-31A6-4056-85E2-6195C45DE4AA}" presName="connectorText" presStyleLbl="sibTrans2D1" presStyleIdx="5" presStyleCnt="8"/>
      <dgm:spPr/>
    </dgm:pt>
    <dgm:pt modelId="{FC60FBF9-5C0D-4C85-8729-F2C6ECE1C851}" type="pres">
      <dgm:prSet presAssocID="{F393ACB4-6ED2-4556-B794-D392FCA5B969}" presName="node" presStyleLbl="node1" presStyleIdx="6" presStyleCnt="9" custScaleX="198844" custLinFactNeighborX="-49422">
        <dgm:presLayoutVars>
          <dgm:bulletEnabled val="1"/>
        </dgm:presLayoutVars>
      </dgm:prSet>
      <dgm:spPr/>
    </dgm:pt>
    <dgm:pt modelId="{6DCCCDF0-9F04-41FB-9E65-430A3919DEDA}" type="pres">
      <dgm:prSet presAssocID="{99F3183E-CE58-41BC-A640-7DDE4121D5E3}" presName="sibTrans" presStyleLbl="sibTrans2D1" presStyleIdx="6" presStyleCnt="8"/>
      <dgm:spPr/>
    </dgm:pt>
    <dgm:pt modelId="{9AE64FD1-474E-476F-AFA6-AFFCDA007C1A}" type="pres">
      <dgm:prSet presAssocID="{99F3183E-CE58-41BC-A640-7DDE4121D5E3}" presName="connectorText" presStyleLbl="sibTrans2D1" presStyleIdx="6" presStyleCnt="8"/>
      <dgm:spPr/>
    </dgm:pt>
    <dgm:pt modelId="{6ABA0F76-6E57-4DA5-A7F5-EDE8A22F9496}" type="pres">
      <dgm:prSet presAssocID="{1D94564A-AAF5-4727-AA4D-EB4F71522302}" presName="node" presStyleLbl="node1" presStyleIdx="7" presStyleCnt="9" custScaleX="198844">
        <dgm:presLayoutVars>
          <dgm:bulletEnabled val="1"/>
        </dgm:presLayoutVars>
      </dgm:prSet>
      <dgm:spPr/>
    </dgm:pt>
    <dgm:pt modelId="{89E39848-A9ED-467D-AD32-047F5184F783}" type="pres">
      <dgm:prSet presAssocID="{1F238265-F802-4C76-A7D6-4CE3B89D0B72}" presName="sibTrans" presStyleLbl="sibTrans2D1" presStyleIdx="7" presStyleCnt="8"/>
      <dgm:spPr/>
    </dgm:pt>
    <dgm:pt modelId="{F3B81565-EE37-4090-8C06-80542D7E503C}" type="pres">
      <dgm:prSet presAssocID="{1F238265-F802-4C76-A7D6-4CE3B89D0B72}" presName="connectorText" presStyleLbl="sibTrans2D1" presStyleIdx="7" presStyleCnt="8"/>
      <dgm:spPr/>
    </dgm:pt>
    <dgm:pt modelId="{16464993-2011-4FF9-BDBA-F6C8E637B044}" type="pres">
      <dgm:prSet presAssocID="{D410E602-CF29-4ABB-9B91-2E92874FF8C4}" presName="node" presStyleLbl="node1" presStyleIdx="8" presStyleCnt="9" custScaleX="198844" custLinFactNeighborX="-48857" custLinFactNeighborY="19677">
        <dgm:presLayoutVars>
          <dgm:bulletEnabled val="1"/>
        </dgm:presLayoutVars>
      </dgm:prSet>
      <dgm:spPr/>
    </dgm:pt>
  </dgm:ptLst>
  <dgm:cxnLst>
    <dgm:cxn modelId="{1A393507-8C9C-4FF9-97FD-C3526E901DA2}" type="presOf" srcId="{15C86DA6-6DC2-49BD-8FA7-71204497B877}" destId="{2B95C266-3A58-44C5-87C3-A96C4634E831}" srcOrd="0" destOrd="0" presId="urn:microsoft.com/office/officeart/2005/8/layout/process2"/>
    <dgm:cxn modelId="{010C130D-4758-41DE-8507-D97052442511}" type="presOf" srcId="{9B9BA0DB-A7F2-46F3-B78C-7E0AE36F4E04}" destId="{7C3DFEA4-9E88-45C0-BB7D-F1EB3A47B151}" srcOrd="1" destOrd="0" presId="urn:microsoft.com/office/officeart/2005/8/layout/process2"/>
    <dgm:cxn modelId="{9CBCAC1D-4834-4E53-B0CF-87103052ADD4}" type="presOf" srcId="{2BE06445-5BC5-4B0D-BF28-3CC985F0E97B}" destId="{DF640058-5B5F-4836-B12C-ED0DE4D4FE22}" srcOrd="1" destOrd="0" presId="urn:microsoft.com/office/officeart/2005/8/layout/process2"/>
    <dgm:cxn modelId="{4DE8661E-4AA8-4382-812A-A3CBE3D7C263}" type="presOf" srcId="{3FA7483B-2FDA-43A9-A7A1-305EF083E741}" destId="{45816302-0C4F-467B-98FC-7E1EF9A7A61E}" srcOrd="0" destOrd="0" presId="urn:microsoft.com/office/officeart/2005/8/layout/process2"/>
    <dgm:cxn modelId="{6BFB5222-1E9C-46B8-9185-013FE83ED3A5}" type="presOf" srcId="{8370053C-A74F-4190-9A5E-BF1C5C790AF3}" destId="{5665638E-822F-440A-B800-2D94A3384968}" srcOrd="0" destOrd="0" presId="urn:microsoft.com/office/officeart/2005/8/layout/process2"/>
    <dgm:cxn modelId="{D66AF122-1581-45C1-B8B7-71F6627759F0}" srcId="{28138635-AE45-463A-991D-104574033192}" destId="{3CDA327A-E380-455C-8291-D794AB764096}" srcOrd="5" destOrd="0" parTransId="{BB8655FD-D1EA-44C0-A8E5-31C8C7763AB2}" sibTransId="{F051E82D-31A6-4056-85E2-6195C45DE4AA}"/>
    <dgm:cxn modelId="{B2BDF122-32FF-45E6-A751-3FCBF50B199B}" type="presOf" srcId="{28138635-AE45-463A-991D-104574033192}" destId="{BB316E55-89CE-4F94-9EB2-ADDB7CCCB3CB}" srcOrd="0" destOrd="0" presId="urn:microsoft.com/office/officeart/2005/8/layout/process2"/>
    <dgm:cxn modelId="{35797C34-43FC-4D36-9A1C-6B715052DBBA}" srcId="{28138635-AE45-463A-991D-104574033192}" destId="{15C86DA6-6DC2-49BD-8FA7-71204497B877}" srcOrd="1" destOrd="0" parTransId="{9D2212C9-F10A-44C2-9BE3-F11B3BAA42F4}" sibTransId="{03A55E82-365C-40E2-BD82-99F74C7E0BEA}"/>
    <dgm:cxn modelId="{9615973D-4D1B-4BC7-A026-8353BAD3BA48}" srcId="{28138635-AE45-463A-991D-104574033192}" destId="{F393ACB4-6ED2-4556-B794-D392FCA5B969}" srcOrd="6" destOrd="0" parTransId="{9D219EF7-BB97-4F35-AD95-D555D12023CC}" sibTransId="{99F3183E-CE58-41BC-A640-7DDE4121D5E3}"/>
    <dgm:cxn modelId="{C885BC3D-EBA3-4B93-A5FD-630B286C472E}" type="presOf" srcId="{1F238265-F802-4C76-A7D6-4CE3B89D0B72}" destId="{F3B81565-EE37-4090-8C06-80542D7E503C}" srcOrd="1" destOrd="0" presId="urn:microsoft.com/office/officeart/2005/8/layout/process2"/>
    <dgm:cxn modelId="{BDBE5243-EF4E-4FA7-84CC-6F4BB8296A65}" type="presOf" srcId="{D410E602-CF29-4ABB-9B91-2E92874FF8C4}" destId="{16464993-2011-4FF9-BDBA-F6C8E637B044}" srcOrd="0" destOrd="0" presId="urn:microsoft.com/office/officeart/2005/8/layout/process2"/>
    <dgm:cxn modelId="{F2CF9364-BC46-4178-A323-CFFA2A600E40}" type="presOf" srcId="{F051E82D-31A6-4056-85E2-6195C45DE4AA}" destId="{B7BC0474-2576-49CD-B701-BCF2A92093A5}" srcOrd="1" destOrd="0" presId="urn:microsoft.com/office/officeart/2005/8/layout/process2"/>
    <dgm:cxn modelId="{B868E447-EA95-47A3-9B1C-7F8DBEECDC0D}" type="presOf" srcId="{3CDA327A-E380-455C-8291-D794AB764096}" destId="{A5AEEEFC-D9A2-42D9-A7F4-E08AF5D73D79}" srcOrd="0" destOrd="0" presId="urn:microsoft.com/office/officeart/2005/8/layout/process2"/>
    <dgm:cxn modelId="{18D5886A-B6E6-4506-97CC-40FEC1387A05}" type="presOf" srcId="{9B585BDC-4DAF-402F-8670-50B9AEBBE977}" destId="{E6951BAF-E239-4830-BCF3-332E37E02A96}" srcOrd="0" destOrd="0" presId="urn:microsoft.com/office/officeart/2005/8/layout/process2"/>
    <dgm:cxn modelId="{1112A072-00F8-4E3E-9082-51CC2E79D047}" type="presOf" srcId="{03A55E82-365C-40E2-BD82-99F74C7E0BEA}" destId="{6120416D-82C4-4A8C-83F7-EBA866942AB4}" srcOrd="1" destOrd="0" presId="urn:microsoft.com/office/officeart/2005/8/layout/process2"/>
    <dgm:cxn modelId="{9774A173-C404-4913-A17F-F6DEF2B05A91}" srcId="{28138635-AE45-463A-991D-104574033192}" destId="{3FA7483B-2FDA-43A9-A7A1-305EF083E741}" srcOrd="2" destOrd="0" parTransId="{FDA195EB-9D10-43FA-B035-3734738FF375}" sibTransId="{9B9BA0DB-A7F2-46F3-B78C-7E0AE36F4E04}"/>
    <dgm:cxn modelId="{F23B9D54-8454-4828-9F59-58F5BE35C2DC}" type="presOf" srcId="{F051E82D-31A6-4056-85E2-6195C45DE4AA}" destId="{B4AF1FF0-22C5-46D1-A68F-B0CA219CF09B}" srcOrd="0" destOrd="0" presId="urn:microsoft.com/office/officeart/2005/8/layout/process2"/>
    <dgm:cxn modelId="{B5C7AD77-8398-4592-9AD6-84B7C8DD11AE}" type="presOf" srcId="{2BE06445-5BC5-4B0D-BF28-3CC985F0E97B}" destId="{F59D493E-BEA2-4DBC-BD84-B593BCEF5806}" srcOrd="0" destOrd="0" presId="urn:microsoft.com/office/officeart/2005/8/layout/process2"/>
    <dgm:cxn modelId="{69571E59-B523-4992-86BB-17CDFA715799}" type="presOf" srcId="{806A6B33-3AA3-4170-AE3F-D395410C001D}" destId="{629CD94B-A90E-4D69-9A33-0E36C13C92FF}" srcOrd="1" destOrd="0" presId="urn:microsoft.com/office/officeart/2005/8/layout/process2"/>
    <dgm:cxn modelId="{B2067D7D-0C34-4C1B-B8D6-D4613928C0A3}" type="presOf" srcId="{9B9BA0DB-A7F2-46F3-B78C-7E0AE36F4E04}" destId="{FCA52266-5215-4717-8995-33260121B437}" srcOrd="0" destOrd="0" presId="urn:microsoft.com/office/officeart/2005/8/layout/process2"/>
    <dgm:cxn modelId="{5C05DD81-D5D6-4301-A1DE-FE44416EBC21}" srcId="{28138635-AE45-463A-991D-104574033192}" destId="{74E58569-0706-47E3-A39A-868B15B429B0}" srcOrd="3" destOrd="0" parTransId="{F48570E7-F59E-4A7A-81EF-040B647B83E1}" sibTransId="{2BE06445-5BC5-4B0D-BF28-3CC985F0E97B}"/>
    <dgm:cxn modelId="{F3D7A59D-0082-455B-AF07-9C4CD40E101A}" srcId="{28138635-AE45-463A-991D-104574033192}" destId="{D410E602-CF29-4ABB-9B91-2E92874FF8C4}" srcOrd="8" destOrd="0" parTransId="{80C4E00D-1311-4492-92E6-D6F5FCD81C7E}" sibTransId="{12443C0D-100F-46B2-8FCB-58CCCDC09D93}"/>
    <dgm:cxn modelId="{D65CB69D-8A32-4061-976A-6A362C785A0A}" type="presOf" srcId="{03A55E82-365C-40E2-BD82-99F74C7E0BEA}" destId="{6237C5E0-B5EC-4E67-9364-E23143854FB1}" srcOrd="0" destOrd="0" presId="urn:microsoft.com/office/officeart/2005/8/layout/process2"/>
    <dgm:cxn modelId="{C1780E9E-E475-4972-9D69-C83F40EDAE82}" type="presOf" srcId="{99F3183E-CE58-41BC-A640-7DDE4121D5E3}" destId="{6DCCCDF0-9F04-41FB-9E65-430A3919DEDA}" srcOrd="0" destOrd="0" presId="urn:microsoft.com/office/officeart/2005/8/layout/process2"/>
    <dgm:cxn modelId="{1D7EBC9E-12DA-48CA-BF70-0E3737040C57}" type="presOf" srcId="{806A6B33-3AA3-4170-AE3F-D395410C001D}" destId="{7D4CEDF9-E066-4F2F-B453-0B9E6CE6675F}" srcOrd="0" destOrd="0" presId="urn:microsoft.com/office/officeart/2005/8/layout/process2"/>
    <dgm:cxn modelId="{BB2562AC-F4F7-4EE2-91C5-58F050464C35}" type="presOf" srcId="{74E58569-0706-47E3-A39A-868B15B429B0}" destId="{82C03815-557F-4AA5-9A01-AC2030DDDC79}" srcOrd="0" destOrd="0" presId="urn:microsoft.com/office/officeart/2005/8/layout/process2"/>
    <dgm:cxn modelId="{08F6BCAC-EDEA-4AEB-9FD9-AD86C2490BCD}" type="presOf" srcId="{F393ACB4-6ED2-4556-B794-D392FCA5B969}" destId="{FC60FBF9-5C0D-4C85-8729-F2C6ECE1C851}" srcOrd="0" destOrd="0" presId="urn:microsoft.com/office/officeart/2005/8/layout/process2"/>
    <dgm:cxn modelId="{D4EA0BB4-F77B-4632-9AC7-01CD936D9EAF}" srcId="{28138635-AE45-463A-991D-104574033192}" destId="{9B585BDC-4DAF-402F-8670-50B9AEBBE977}" srcOrd="4" destOrd="0" parTransId="{105C7AD8-D55D-425D-9BD8-81836D25FF25}" sibTransId="{806A6B33-3AA3-4170-AE3F-D395410C001D}"/>
    <dgm:cxn modelId="{1E99F5B8-8CFE-42C8-BC87-63E7CE061F8B}" type="presOf" srcId="{5AE202C6-C857-4600-961D-ED4B32EA0953}" destId="{99C5F712-5E9B-4D65-A528-F362977DFEED}" srcOrd="0" destOrd="0" presId="urn:microsoft.com/office/officeart/2005/8/layout/process2"/>
    <dgm:cxn modelId="{807748D2-911A-4958-B913-F1E85B876913}" type="presOf" srcId="{1D94564A-AAF5-4727-AA4D-EB4F71522302}" destId="{6ABA0F76-6E57-4DA5-A7F5-EDE8A22F9496}" srcOrd="0" destOrd="0" presId="urn:microsoft.com/office/officeart/2005/8/layout/process2"/>
    <dgm:cxn modelId="{755DBBDE-5086-443D-B0AE-8B6256E05163}" type="presOf" srcId="{1F238265-F802-4C76-A7D6-4CE3B89D0B72}" destId="{89E39848-A9ED-467D-AD32-047F5184F783}" srcOrd="0" destOrd="0" presId="urn:microsoft.com/office/officeart/2005/8/layout/process2"/>
    <dgm:cxn modelId="{0C9296E5-EF4C-4ECA-805F-DA186994358A}" type="presOf" srcId="{8370053C-A74F-4190-9A5E-BF1C5C790AF3}" destId="{11A10464-C345-41B3-807B-E3311607EBA5}" srcOrd="1" destOrd="0" presId="urn:microsoft.com/office/officeart/2005/8/layout/process2"/>
    <dgm:cxn modelId="{72E96CF1-3A8C-45C5-8C81-B269D2813D0A}" type="presOf" srcId="{99F3183E-CE58-41BC-A640-7DDE4121D5E3}" destId="{9AE64FD1-474E-476F-AFA6-AFFCDA007C1A}" srcOrd="1" destOrd="0" presId="urn:microsoft.com/office/officeart/2005/8/layout/process2"/>
    <dgm:cxn modelId="{D7A6E1F3-AFAE-4999-9291-3D5F00FF6ECF}" srcId="{28138635-AE45-463A-991D-104574033192}" destId="{1D94564A-AAF5-4727-AA4D-EB4F71522302}" srcOrd="7" destOrd="0" parTransId="{E47D02C0-959A-4D79-9886-F2B982454D84}" sibTransId="{1F238265-F802-4C76-A7D6-4CE3B89D0B72}"/>
    <dgm:cxn modelId="{D3CD9DFA-126F-42EE-9563-8F37F08E7185}" srcId="{28138635-AE45-463A-991D-104574033192}" destId="{5AE202C6-C857-4600-961D-ED4B32EA0953}" srcOrd="0" destOrd="0" parTransId="{91A2A7EA-EE74-4EB0-B90E-B70B2DA8A15B}" sibTransId="{8370053C-A74F-4190-9A5E-BF1C5C790AF3}"/>
    <dgm:cxn modelId="{83542EE3-F4EF-422F-8B16-289D20FFD08B}" type="presParOf" srcId="{BB316E55-89CE-4F94-9EB2-ADDB7CCCB3CB}" destId="{99C5F712-5E9B-4D65-A528-F362977DFEED}" srcOrd="0" destOrd="0" presId="urn:microsoft.com/office/officeart/2005/8/layout/process2"/>
    <dgm:cxn modelId="{ACA2EECF-68C3-477C-8ED4-92CC02436DCF}" type="presParOf" srcId="{BB316E55-89CE-4F94-9EB2-ADDB7CCCB3CB}" destId="{5665638E-822F-440A-B800-2D94A3384968}" srcOrd="1" destOrd="0" presId="urn:microsoft.com/office/officeart/2005/8/layout/process2"/>
    <dgm:cxn modelId="{6E461926-FDE5-45C1-B3F6-63B478E1A26C}" type="presParOf" srcId="{5665638E-822F-440A-B800-2D94A3384968}" destId="{11A10464-C345-41B3-807B-E3311607EBA5}" srcOrd="0" destOrd="0" presId="urn:microsoft.com/office/officeart/2005/8/layout/process2"/>
    <dgm:cxn modelId="{8DF9FD4C-C72A-46BF-9486-E34C077C5F1B}" type="presParOf" srcId="{BB316E55-89CE-4F94-9EB2-ADDB7CCCB3CB}" destId="{2B95C266-3A58-44C5-87C3-A96C4634E831}" srcOrd="2" destOrd="0" presId="urn:microsoft.com/office/officeart/2005/8/layout/process2"/>
    <dgm:cxn modelId="{21B55B28-6AC8-4185-AA24-FA711A1C8267}" type="presParOf" srcId="{BB316E55-89CE-4F94-9EB2-ADDB7CCCB3CB}" destId="{6237C5E0-B5EC-4E67-9364-E23143854FB1}" srcOrd="3" destOrd="0" presId="urn:microsoft.com/office/officeart/2005/8/layout/process2"/>
    <dgm:cxn modelId="{D6EB1C96-076C-485C-BA87-189EAFFAB889}" type="presParOf" srcId="{6237C5E0-B5EC-4E67-9364-E23143854FB1}" destId="{6120416D-82C4-4A8C-83F7-EBA866942AB4}" srcOrd="0" destOrd="0" presId="urn:microsoft.com/office/officeart/2005/8/layout/process2"/>
    <dgm:cxn modelId="{3E9EC7BC-BC52-40C4-9EFF-A81C28E3BE53}" type="presParOf" srcId="{BB316E55-89CE-4F94-9EB2-ADDB7CCCB3CB}" destId="{45816302-0C4F-467B-98FC-7E1EF9A7A61E}" srcOrd="4" destOrd="0" presId="urn:microsoft.com/office/officeart/2005/8/layout/process2"/>
    <dgm:cxn modelId="{9842427F-EB74-4127-9F6F-7294CD202438}" type="presParOf" srcId="{BB316E55-89CE-4F94-9EB2-ADDB7CCCB3CB}" destId="{FCA52266-5215-4717-8995-33260121B437}" srcOrd="5" destOrd="0" presId="urn:microsoft.com/office/officeart/2005/8/layout/process2"/>
    <dgm:cxn modelId="{80D42BB1-A1EB-44D5-BE6A-2BAFFFBF98BA}" type="presParOf" srcId="{FCA52266-5215-4717-8995-33260121B437}" destId="{7C3DFEA4-9E88-45C0-BB7D-F1EB3A47B151}" srcOrd="0" destOrd="0" presId="urn:microsoft.com/office/officeart/2005/8/layout/process2"/>
    <dgm:cxn modelId="{0B02350F-B5EC-47E6-BE67-16CF1854652E}" type="presParOf" srcId="{BB316E55-89CE-4F94-9EB2-ADDB7CCCB3CB}" destId="{82C03815-557F-4AA5-9A01-AC2030DDDC79}" srcOrd="6" destOrd="0" presId="urn:microsoft.com/office/officeart/2005/8/layout/process2"/>
    <dgm:cxn modelId="{22641A72-1DBB-4A0B-B56D-C9303F46D66C}" type="presParOf" srcId="{BB316E55-89CE-4F94-9EB2-ADDB7CCCB3CB}" destId="{F59D493E-BEA2-4DBC-BD84-B593BCEF5806}" srcOrd="7" destOrd="0" presId="urn:microsoft.com/office/officeart/2005/8/layout/process2"/>
    <dgm:cxn modelId="{65716CCB-972E-4831-A12D-EE5993BF1253}" type="presParOf" srcId="{F59D493E-BEA2-4DBC-BD84-B593BCEF5806}" destId="{DF640058-5B5F-4836-B12C-ED0DE4D4FE22}" srcOrd="0" destOrd="0" presId="urn:microsoft.com/office/officeart/2005/8/layout/process2"/>
    <dgm:cxn modelId="{C31E2721-2325-41F3-B702-E57BB0F7558B}" type="presParOf" srcId="{BB316E55-89CE-4F94-9EB2-ADDB7CCCB3CB}" destId="{E6951BAF-E239-4830-BCF3-332E37E02A96}" srcOrd="8" destOrd="0" presId="urn:microsoft.com/office/officeart/2005/8/layout/process2"/>
    <dgm:cxn modelId="{362B22BC-E838-49B6-88E8-DED4CE28EABF}" type="presParOf" srcId="{BB316E55-89CE-4F94-9EB2-ADDB7CCCB3CB}" destId="{7D4CEDF9-E066-4F2F-B453-0B9E6CE6675F}" srcOrd="9" destOrd="0" presId="urn:microsoft.com/office/officeart/2005/8/layout/process2"/>
    <dgm:cxn modelId="{BDE78F7A-802E-4090-8C61-310C2AE9E951}" type="presParOf" srcId="{7D4CEDF9-E066-4F2F-B453-0B9E6CE6675F}" destId="{629CD94B-A90E-4D69-9A33-0E36C13C92FF}" srcOrd="0" destOrd="0" presId="urn:microsoft.com/office/officeart/2005/8/layout/process2"/>
    <dgm:cxn modelId="{BF5B5B10-66A3-496A-906C-6B0713D8BAF7}" type="presParOf" srcId="{BB316E55-89CE-4F94-9EB2-ADDB7CCCB3CB}" destId="{A5AEEEFC-D9A2-42D9-A7F4-E08AF5D73D79}" srcOrd="10" destOrd="0" presId="urn:microsoft.com/office/officeart/2005/8/layout/process2"/>
    <dgm:cxn modelId="{2149E5B0-ACC3-425F-962E-C70F4277CDE8}" type="presParOf" srcId="{BB316E55-89CE-4F94-9EB2-ADDB7CCCB3CB}" destId="{B4AF1FF0-22C5-46D1-A68F-B0CA219CF09B}" srcOrd="11" destOrd="0" presId="urn:microsoft.com/office/officeart/2005/8/layout/process2"/>
    <dgm:cxn modelId="{5893D460-68B3-4F6E-9D09-24986777A077}" type="presParOf" srcId="{B4AF1FF0-22C5-46D1-A68F-B0CA219CF09B}" destId="{B7BC0474-2576-49CD-B701-BCF2A92093A5}" srcOrd="0" destOrd="0" presId="urn:microsoft.com/office/officeart/2005/8/layout/process2"/>
    <dgm:cxn modelId="{B8488BCA-1F54-4DFD-845C-9B2CD58BBF17}" type="presParOf" srcId="{BB316E55-89CE-4F94-9EB2-ADDB7CCCB3CB}" destId="{FC60FBF9-5C0D-4C85-8729-F2C6ECE1C851}" srcOrd="12" destOrd="0" presId="urn:microsoft.com/office/officeart/2005/8/layout/process2"/>
    <dgm:cxn modelId="{B6CCC972-FABD-4B80-88DA-846177811B75}" type="presParOf" srcId="{BB316E55-89CE-4F94-9EB2-ADDB7CCCB3CB}" destId="{6DCCCDF0-9F04-41FB-9E65-430A3919DEDA}" srcOrd="13" destOrd="0" presId="urn:microsoft.com/office/officeart/2005/8/layout/process2"/>
    <dgm:cxn modelId="{D2E51848-1062-4C6A-A912-957E69752DD3}" type="presParOf" srcId="{6DCCCDF0-9F04-41FB-9E65-430A3919DEDA}" destId="{9AE64FD1-474E-476F-AFA6-AFFCDA007C1A}" srcOrd="0" destOrd="0" presId="urn:microsoft.com/office/officeart/2005/8/layout/process2"/>
    <dgm:cxn modelId="{A70A28F8-4CE1-4880-940F-0432A5BCF346}" type="presParOf" srcId="{BB316E55-89CE-4F94-9EB2-ADDB7CCCB3CB}" destId="{6ABA0F76-6E57-4DA5-A7F5-EDE8A22F9496}" srcOrd="14" destOrd="0" presId="urn:microsoft.com/office/officeart/2005/8/layout/process2"/>
    <dgm:cxn modelId="{4A6E76E6-3691-4C4F-A2F3-BD4D4B1F7279}" type="presParOf" srcId="{BB316E55-89CE-4F94-9EB2-ADDB7CCCB3CB}" destId="{89E39848-A9ED-467D-AD32-047F5184F783}" srcOrd="15" destOrd="0" presId="urn:microsoft.com/office/officeart/2005/8/layout/process2"/>
    <dgm:cxn modelId="{9B4ED75A-FE86-4EB4-860B-E60153E071A4}" type="presParOf" srcId="{89E39848-A9ED-467D-AD32-047F5184F783}" destId="{F3B81565-EE37-4090-8C06-80542D7E503C}" srcOrd="0" destOrd="0" presId="urn:microsoft.com/office/officeart/2005/8/layout/process2"/>
    <dgm:cxn modelId="{A2E02982-1FA2-48CE-9332-7B3BF3AA23A3}" type="presParOf" srcId="{BB316E55-89CE-4F94-9EB2-ADDB7CCCB3CB}" destId="{16464993-2011-4FF9-BDBA-F6C8E637B044}" srcOrd="1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5F712-5E9B-4D65-A528-F362977DFEED}">
      <dsp:nvSpPr>
        <dsp:cNvPr id="0" name=""/>
        <dsp:cNvSpPr/>
      </dsp:nvSpPr>
      <dsp:spPr>
        <a:xfrm>
          <a:off x="0" y="696"/>
          <a:ext cx="2584450" cy="43853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行方不明に気付く！</a:t>
          </a:r>
        </a:p>
      </dsp:txBody>
      <dsp:txXfrm>
        <a:off x="12844" y="13540"/>
        <a:ext cx="2558762" cy="412843"/>
      </dsp:txXfrm>
    </dsp:sp>
    <dsp:sp modelId="{5665638E-822F-440A-B800-2D94A3384968}">
      <dsp:nvSpPr>
        <dsp:cNvPr id="0" name=""/>
        <dsp:cNvSpPr/>
      </dsp:nvSpPr>
      <dsp:spPr>
        <a:xfrm rot="5400000">
          <a:off x="1210000" y="450190"/>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466635"/>
        <a:ext cx="118403" cy="115114"/>
      </dsp:txXfrm>
    </dsp:sp>
    <dsp:sp modelId="{2B95C266-3A58-44C5-87C3-A96C4634E831}">
      <dsp:nvSpPr>
        <dsp:cNvPr id="0" name=""/>
        <dsp:cNvSpPr/>
      </dsp:nvSpPr>
      <dsp:spPr>
        <a:xfrm>
          <a:off x="0" y="658493"/>
          <a:ext cx="2584450" cy="438531"/>
        </a:xfrm>
        <a:prstGeom prst="roundRect">
          <a:avLst>
            <a:gd name="adj" fmla="val 10000"/>
          </a:avLst>
        </a:prstGeom>
        <a:solidFill>
          <a:srgbClr val="FFFF0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警察への通報（捜索依頼）</a:t>
          </a:r>
        </a:p>
      </dsp:txBody>
      <dsp:txXfrm>
        <a:off x="12844" y="671337"/>
        <a:ext cx="2558762" cy="412843"/>
      </dsp:txXfrm>
    </dsp:sp>
    <dsp:sp modelId="{6237C5E0-B5EC-4E67-9364-E23143854FB1}">
      <dsp:nvSpPr>
        <dsp:cNvPr id="0" name=""/>
        <dsp:cNvSpPr/>
      </dsp:nvSpPr>
      <dsp:spPr>
        <a:xfrm rot="5400000">
          <a:off x="1210000" y="1107987"/>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1124432"/>
        <a:ext cx="118403" cy="115114"/>
      </dsp:txXfrm>
    </dsp:sp>
    <dsp:sp modelId="{45816302-0C4F-467B-98FC-7E1EF9A7A61E}">
      <dsp:nvSpPr>
        <dsp:cNvPr id="0" name=""/>
        <dsp:cNvSpPr/>
      </dsp:nvSpPr>
      <dsp:spPr>
        <a:xfrm>
          <a:off x="0" y="1316289"/>
          <a:ext cx="2584450" cy="43853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東伊豆町役場</a:t>
          </a:r>
        </a:p>
      </dsp:txBody>
      <dsp:txXfrm>
        <a:off x="12844" y="1329133"/>
        <a:ext cx="2558762" cy="412843"/>
      </dsp:txXfrm>
    </dsp:sp>
    <dsp:sp modelId="{FCA52266-5215-4717-8995-33260121B437}">
      <dsp:nvSpPr>
        <dsp:cNvPr id="0" name=""/>
        <dsp:cNvSpPr/>
      </dsp:nvSpPr>
      <dsp:spPr>
        <a:xfrm rot="5400000">
          <a:off x="1210000" y="1765784"/>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1782229"/>
        <a:ext cx="118403" cy="115114"/>
      </dsp:txXfrm>
    </dsp:sp>
    <dsp:sp modelId="{82C03815-557F-4AA5-9A01-AC2030DDDC79}">
      <dsp:nvSpPr>
        <dsp:cNvPr id="0" name=""/>
        <dsp:cNvSpPr/>
      </dsp:nvSpPr>
      <dsp:spPr>
        <a:xfrm>
          <a:off x="0" y="1974086"/>
          <a:ext cx="2584450" cy="43853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　　役場内（</a:t>
          </a:r>
          <a:r>
            <a:rPr kumimoji="1" lang="ja-JP" altLang="en-US" sz="1300" kern="1200">
              <a:latin typeface="BIZ UDゴシック" panose="020B0400000000000000" pitchFamily="49" charset="-128"/>
              <a:ea typeface="BIZ UDゴシック" panose="020B0400000000000000" pitchFamily="49" charset="-128"/>
            </a:rPr>
            <a:t>防災課）</a:t>
          </a:r>
          <a:endParaRPr kumimoji="1" lang="ja-JP" altLang="en-US" sz="1300" kern="1200" dirty="0">
            <a:latin typeface="BIZ UDゴシック" panose="020B0400000000000000" pitchFamily="49" charset="-128"/>
            <a:ea typeface="BIZ UDゴシック" panose="020B0400000000000000" pitchFamily="49" charset="-128"/>
          </a:endParaRPr>
        </a:p>
      </dsp:txBody>
      <dsp:txXfrm>
        <a:off x="12844" y="1986930"/>
        <a:ext cx="2558762" cy="412843"/>
      </dsp:txXfrm>
    </dsp:sp>
    <dsp:sp modelId="{F59D493E-BEA2-4DBC-BD84-B593BCEF5806}">
      <dsp:nvSpPr>
        <dsp:cNvPr id="0" name=""/>
        <dsp:cNvSpPr/>
      </dsp:nvSpPr>
      <dsp:spPr>
        <a:xfrm rot="5400000">
          <a:off x="1210000" y="2423581"/>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2440026"/>
        <a:ext cx="118403" cy="115114"/>
      </dsp:txXfrm>
    </dsp:sp>
    <dsp:sp modelId="{E6951BAF-E239-4830-BCF3-332E37E02A96}">
      <dsp:nvSpPr>
        <dsp:cNvPr id="0" name=""/>
        <dsp:cNvSpPr/>
      </dsp:nvSpPr>
      <dsp:spPr>
        <a:xfrm>
          <a:off x="0" y="2631883"/>
          <a:ext cx="2584450" cy="43853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役場内（健康づくり課）</a:t>
          </a:r>
        </a:p>
      </dsp:txBody>
      <dsp:txXfrm>
        <a:off x="12844" y="2644727"/>
        <a:ext cx="2558762" cy="412843"/>
      </dsp:txXfrm>
    </dsp:sp>
    <dsp:sp modelId="{7D4CEDF9-E066-4F2F-B453-0B9E6CE6675F}">
      <dsp:nvSpPr>
        <dsp:cNvPr id="0" name=""/>
        <dsp:cNvSpPr/>
      </dsp:nvSpPr>
      <dsp:spPr>
        <a:xfrm rot="5400000">
          <a:off x="1210000" y="3081378"/>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3097823"/>
        <a:ext cx="118403" cy="115114"/>
      </dsp:txXfrm>
    </dsp:sp>
    <dsp:sp modelId="{A5AEEEFC-D9A2-42D9-A7F4-E08AF5D73D79}">
      <dsp:nvSpPr>
        <dsp:cNvPr id="0" name=""/>
        <dsp:cNvSpPr/>
      </dsp:nvSpPr>
      <dsp:spPr>
        <a:xfrm>
          <a:off x="0" y="3289680"/>
          <a:ext cx="2584450" cy="438531"/>
        </a:xfrm>
        <a:prstGeom prst="roundRect">
          <a:avLst>
            <a:gd name="adj" fmla="val 10000"/>
          </a:avLst>
        </a:prstGeom>
        <a:solidFill>
          <a:srgbClr val="FF99CC"/>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協力機関へ捜索依頼</a:t>
          </a:r>
        </a:p>
      </dsp:txBody>
      <dsp:txXfrm>
        <a:off x="12844" y="3302524"/>
        <a:ext cx="2558762" cy="412843"/>
      </dsp:txXfrm>
    </dsp:sp>
    <dsp:sp modelId="{B4AF1FF0-22C5-46D1-A68F-B0CA219CF09B}">
      <dsp:nvSpPr>
        <dsp:cNvPr id="0" name=""/>
        <dsp:cNvSpPr/>
      </dsp:nvSpPr>
      <dsp:spPr>
        <a:xfrm rot="5400000">
          <a:off x="1210000" y="3739175"/>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3755620"/>
        <a:ext cx="118403" cy="115114"/>
      </dsp:txXfrm>
    </dsp:sp>
    <dsp:sp modelId="{FC60FBF9-5C0D-4C85-8729-F2C6ECE1C851}">
      <dsp:nvSpPr>
        <dsp:cNvPr id="0" name=""/>
        <dsp:cNvSpPr/>
      </dsp:nvSpPr>
      <dsp:spPr>
        <a:xfrm>
          <a:off x="0" y="3947477"/>
          <a:ext cx="2584450" cy="438531"/>
        </a:xfrm>
        <a:prstGeom prst="roundRect">
          <a:avLst>
            <a:gd name="adj" fmla="val 10000"/>
          </a:avLst>
        </a:prstGeom>
        <a:solidFill>
          <a:schemeClr val="accent5">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協力機関による発見・保護</a:t>
          </a:r>
        </a:p>
      </dsp:txBody>
      <dsp:txXfrm>
        <a:off x="12844" y="3960321"/>
        <a:ext cx="2558762" cy="412843"/>
      </dsp:txXfrm>
    </dsp:sp>
    <dsp:sp modelId="{6DCCCDF0-9F04-41FB-9E65-430A3919DEDA}">
      <dsp:nvSpPr>
        <dsp:cNvPr id="0" name=""/>
        <dsp:cNvSpPr/>
      </dsp:nvSpPr>
      <dsp:spPr>
        <a:xfrm rot="5400000">
          <a:off x="1210000" y="4396972"/>
          <a:ext cx="164449"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4413417"/>
        <a:ext cx="118403" cy="115114"/>
      </dsp:txXfrm>
    </dsp:sp>
    <dsp:sp modelId="{6ABA0F76-6E57-4DA5-A7F5-EDE8A22F9496}">
      <dsp:nvSpPr>
        <dsp:cNvPr id="0" name=""/>
        <dsp:cNvSpPr/>
      </dsp:nvSpPr>
      <dsp:spPr>
        <a:xfrm>
          <a:off x="0" y="4605274"/>
          <a:ext cx="2584450" cy="43853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latin typeface="BIZ UDゴシック" panose="020B0400000000000000" pitchFamily="49" charset="-128"/>
              <a:ea typeface="BIZ UDゴシック" panose="020B0400000000000000" pitchFamily="49" charset="-128"/>
            </a:rPr>
            <a:t>警察への受け渡し</a:t>
          </a:r>
        </a:p>
      </dsp:txBody>
      <dsp:txXfrm>
        <a:off x="12844" y="4618118"/>
        <a:ext cx="2558762" cy="412843"/>
      </dsp:txXfrm>
    </dsp:sp>
    <dsp:sp modelId="{89E39848-A9ED-467D-AD32-047F5184F783}">
      <dsp:nvSpPr>
        <dsp:cNvPr id="0" name=""/>
        <dsp:cNvSpPr/>
      </dsp:nvSpPr>
      <dsp:spPr>
        <a:xfrm rot="5400000">
          <a:off x="1209739" y="5055117"/>
          <a:ext cx="164971" cy="1973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latin typeface="BIZ UDゴシック" panose="020B0400000000000000" pitchFamily="49" charset="-128"/>
            <a:ea typeface="BIZ UDゴシック" panose="020B0400000000000000" pitchFamily="49" charset="-128"/>
          </a:endParaRPr>
        </a:p>
      </dsp:txBody>
      <dsp:txXfrm rot="-5400000">
        <a:off x="1233024" y="5071301"/>
        <a:ext cx="118403" cy="115480"/>
      </dsp:txXfrm>
    </dsp:sp>
    <dsp:sp modelId="{16464993-2011-4FF9-BDBA-F6C8E637B044}">
      <dsp:nvSpPr>
        <dsp:cNvPr id="0" name=""/>
        <dsp:cNvSpPr/>
      </dsp:nvSpPr>
      <dsp:spPr>
        <a:xfrm>
          <a:off x="0" y="5263767"/>
          <a:ext cx="2584450" cy="43853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BIZ UDゴシック" panose="020B0400000000000000" pitchFamily="49" charset="-128"/>
              <a:ea typeface="BIZ UDゴシック" panose="020B0400000000000000" pitchFamily="49" charset="-128"/>
            </a:rPr>
            <a:t>家族への受け渡し</a:t>
          </a:r>
        </a:p>
      </dsp:txBody>
      <dsp:txXfrm>
        <a:off x="12844" y="5276611"/>
        <a:ext cx="2558762" cy="4128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57576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2854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380436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167972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362774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94443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400808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30569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17438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31890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CE137C-EBAC-41AF-8AE0-F4D22496EA70}"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157020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CE137C-EBAC-41AF-8AE0-F4D22496EA70}" type="datetimeFigureOut">
              <a:rPr kumimoji="1" lang="ja-JP" altLang="en-US" smtClean="0"/>
              <a:t>2025/4/7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84ACC3-7BE8-4A24-A9E8-2A99CCFCA883}" type="slidenum">
              <a:rPr kumimoji="1" lang="ja-JP" altLang="en-US" smtClean="0"/>
              <a:t>‹#›</a:t>
            </a:fld>
            <a:endParaRPr kumimoji="1" lang="ja-JP" altLang="en-US"/>
          </a:p>
        </p:txBody>
      </p:sp>
    </p:spTree>
    <p:extLst>
      <p:ext uri="{BB962C8B-B14F-4D97-AF65-F5344CB8AC3E}">
        <p14:creationId xmlns:p14="http://schemas.microsoft.com/office/powerpoint/2010/main" val="4028361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12"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hdphoto" Target="../media/hdphoto2.wdp"/><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2.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E54883F0-AB35-62D5-53F9-D1943E0ACC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421143" y="1505698"/>
            <a:ext cx="743306" cy="743306"/>
          </a:xfrm>
          <a:prstGeom prst="rect">
            <a:avLst/>
          </a:prstGeom>
        </p:spPr>
      </p:pic>
      <p:pic>
        <p:nvPicPr>
          <p:cNvPr id="18" name="図 17">
            <a:extLst>
              <a:ext uri="{FF2B5EF4-FFF2-40B4-BE49-F238E27FC236}">
                <a16:creationId xmlns:a16="http://schemas.microsoft.com/office/drawing/2014/main" id="{F570DC4C-AFFB-39DA-81F4-C041577E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179" y="2378075"/>
            <a:ext cx="909821" cy="909821"/>
          </a:xfrm>
          <a:prstGeom prst="rect">
            <a:avLst/>
          </a:prstGeom>
        </p:spPr>
      </p:pic>
      <p:sp>
        <p:nvSpPr>
          <p:cNvPr id="2" name="タイトル 1">
            <a:extLst>
              <a:ext uri="{FF2B5EF4-FFF2-40B4-BE49-F238E27FC236}">
                <a16:creationId xmlns:a16="http://schemas.microsoft.com/office/drawing/2014/main" id="{F3BCB9D8-852E-054C-9E81-1C96A753957C}"/>
              </a:ext>
            </a:extLst>
          </p:cNvPr>
          <p:cNvSpPr>
            <a:spLocks noGrp="1"/>
          </p:cNvSpPr>
          <p:nvPr>
            <p:ph type="ctrTitle"/>
          </p:nvPr>
        </p:nvSpPr>
        <p:spPr>
          <a:xfrm>
            <a:off x="286555" y="136030"/>
            <a:ext cx="6284889" cy="391147"/>
          </a:xfrm>
        </p:spPr>
        <p:txBody>
          <a:bodyPr anchor="t" anchorCtr="0">
            <a:normAutofit fontScale="90000"/>
          </a:bodyPr>
          <a:lstStyle/>
          <a:p>
            <a:r>
              <a:rPr lang="ja-JP" altLang="en-US" sz="2400" dirty="0">
                <a:latin typeface="BIZ UDゴシック" panose="020B0400000000000000" pitchFamily="49" charset="-128"/>
                <a:ea typeface="BIZ UDゴシック" panose="020B0400000000000000" pitchFamily="49" charset="-128"/>
              </a:rPr>
              <a:t>東伊豆町あんしん見守りネットワーク</a:t>
            </a:r>
            <a:br>
              <a:rPr kumimoji="1" lang="en-US" altLang="ja-JP" sz="2400" dirty="0">
                <a:latin typeface="BIZ UDゴシック" panose="020B0400000000000000" pitchFamily="49" charset="-128"/>
                <a:ea typeface="BIZ UDゴシック" panose="020B0400000000000000" pitchFamily="49" charset="-128"/>
              </a:rPr>
            </a:br>
            <a:endParaRPr kumimoji="1" lang="ja-JP" altLang="en-US" sz="2400" dirty="0">
              <a:latin typeface="BIZ UDゴシック" panose="020B0400000000000000" pitchFamily="49" charset="-128"/>
              <a:ea typeface="BIZ UDゴシック" panose="020B0400000000000000" pitchFamily="49" charset="-128"/>
            </a:endParaRPr>
          </a:p>
        </p:txBody>
      </p:sp>
      <p:graphicFrame>
        <p:nvGraphicFramePr>
          <p:cNvPr id="4" name="図表 3">
            <a:extLst>
              <a:ext uri="{FF2B5EF4-FFF2-40B4-BE49-F238E27FC236}">
                <a16:creationId xmlns:a16="http://schemas.microsoft.com/office/drawing/2014/main" id="{18025930-81E6-651A-70BF-55CC214E85F0}"/>
              </a:ext>
            </a:extLst>
          </p:cNvPr>
          <p:cNvGraphicFramePr/>
          <p:nvPr>
            <p:extLst>
              <p:ext uri="{D42A27DB-BD31-4B8C-83A1-F6EECF244321}">
                <p14:modId xmlns:p14="http://schemas.microsoft.com/office/powerpoint/2010/main" val="1235560756"/>
              </p:ext>
            </p:extLst>
          </p:nvPr>
        </p:nvGraphicFramePr>
        <p:xfrm>
          <a:off x="126298" y="2292242"/>
          <a:ext cx="2584450" cy="57022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テキスト ボックス 5">
            <a:extLst>
              <a:ext uri="{FF2B5EF4-FFF2-40B4-BE49-F238E27FC236}">
                <a16:creationId xmlns:a16="http://schemas.microsoft.com/office/drawing/2014/main" id="{5200D129-45A0-AD74-97E7-C0EE0CAD6B2D}"/>
              </a:ext>
            </a:extLst>
          </p:cNvPr>
          <p:cNvSpPr txBox="1"/>
          <p:nvPr/>
        </p:nvSpPr>
        <p:spPr>
          <a:xfrm>
            <a:off x="0" y="8290172"/>
            <a:ext cx="6858000" cy="1615827"/>
          </a:xfrm>
          <a:prstGeom prst="rect">
            <a:avLst/>
          </a:prstGeom>
          <a:solidFill>
            <a:schemeClr val="accent1">
              <a:lumMod val="20000"/>
              <a:lumOff val="80000"/>
            </a:schemeClr>
          </a:solidFill>
        </p:spPr>
        <p:txBody>
          <a:bodyPr wrap="square" rtlCol="0">
            <a:spAutoFit/>
          </a:body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町内協力事業者</a:t>
            </a:r>
            <a:r>
              <a:rPr kumimoji="1" lang="en-US" altLang="ja-JP" sz="1100" dirty="0">
                <a:latin typeface="ＭＳ Ｐゴシック" panose="020B0600070205080204" pitchFamily="50" charset="-128"/>
                <a:ea typeface="ＭＳ Ｐゴシック" panose="020B0600070205080204" pitchFamily="50" charset="-128"/>
              </a:rPr>
              <a:t>】</a:t>
            </a:r>
          </a:p>
          <a:p>
            <a:r>
              <a:rPr kumimoji="1" lang="ja-JP" altLang="en-US" sz="1100" dirty="0">
                <a:latin typeface="ＭＳ Ｐゴシック" panose="020B0600070205080204" pitchFamily="50" charset="-128"/>
                <a:ea typeface="ＭＳ Ｐゴシック" panose="020B0600070205080204" pitchFamily="50" charset="-128"/>
              </a:rPr>
              <a:t>□東伊豆町社会福祉協議会　□東伊豆町民生児童委員協議会　□町内介護保険サービス事業所　□各町内会　□東伊豆有線テレビ放送株式会社　□伊豆急行株式会社　□株式会社東海バス下田営業所　□いず東海タクシー株式会社　□日本郵便株式会社伊東郵便局　□稲取郵便局　□熱川郵便局　□生活協同組合ユーコープ　　□有限会社叶家社中（宅配便）　□ヤマト運輸株式会社東伊豆支店　□秋永運送　□坂本ガス株式会社　□長田ガス株式会社　□株式会社クリタ　□東京電力パワーグリッド株式会社伊豆支社下田営業所　□協同組合東伊豆町サービス店会　□マツモト新聞店　□株式会社まつやま（牛乳配達）　□マックスバリュ稲取店　□セブンイレブン稲取温泉口店　□セブンイレブン伊豆稲取店　□株式会社ひらやま　□宅配クック１２３伊東店　□東伊豆町薬業組合　□中北薬品株式会社　□司法書士法人おさだ　□アイザワ証券株式会社下田コンサルティングプラザ</a:t>
            </a:r>
          </a:p>
        </p:txBody>
      </p:sp>
      <p:sp>
        <p:nvSpPr>
          <p:cNvPr id="7" name="四角形: 対角を丸める 6">
            <a:extLst>
              <a:ext uri="{FF2B5EF4-FFF2-40B4-BE49-F238E27FC236}">
                <a16:creationId xmlns:a16="http://schemas.microsoft.com/office/drawing/2014/main" id="{68ECBC48-1CB5-4518-B588-6E8EE86CC94C}"/>
              </a:ext>
            </a:extLst>
          </p:cNvPr>
          <p:cNvSpPr/>
          <p:nvPr/>
        </p:nvSpPr>
        <p:spPr>
          <a:xfrm>
            <a:off x="3108003" y="1771498"/>
            <a:ext cx="2895600" cy="1352081"/>
          </a:xfrm>
          <a:prstGeom prst="round2DiagRect">
            <a:avLst/>
          </a:prstGeom>
          <a:solidFill>
            <a:schemeClr val="bg1"/>
          </a:solidFill>
          <a:ln w="31750">
            <a:solidFill>
              <a:srgbClr val="FFFF00">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通報する方</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まずは落ち着いて。正確な情報を伝えることが早期発見のポイントです。慌てて一方的に話すのではなく、「何から伝えたらいいですか？」と聞いてみてもいいでしょう。一問一答を意識します。</a:t>
            </a:r>
          </a:p>
        </p:txBody>
      </p:sp>
      <p:sp>
        <p:nvSpPr>
          <p:cNvPr id="8" name="四角形: 対角を丸める 7">
            <a:extLst>
              <a:ext uri="{FF2B5EF4-FFF2-40B4-BE49-F238E27FC236}">
                <a16:creationId xmlns:a16="http://schemas.microsoft.com/office/drawing/2014/main" id="{265ABFA9-9CDD-7A17-5C15-A109B7279930}"/>
              </a:ext>
            </a:extLst>
          </p:cNvPr>
          <p:cNvSpPr/>
          <p:nvPr/>
        </p:nvSpPr>
        <p:spPr>
          <a:xfrm>
            <a:off x="3159125" y="6176254"/>
            <a:ext cx="3514725" cy="2054101"/>
          </a:xfrm>
          <a:prstGeom prst="round2DiagRect">
            <a:avLst/>
          </a:prstGeom>
          <a:solidFill>
            <a:schemeClr val="bg1"/>
          </a:solidFill>
          <a:ln w="317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保護してくれた方・機関</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・当事者ができる限り落ち着けるような声掛けや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対応をお願いします。</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・どなたかが協力機関にお連れしてきた等の場合、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その方の名前や連絡先をお聞きしておくと、その</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後の警察や家族への引き渡しがよりスムーズに</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なります。</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・ケガの有無なども可能な範囲で確認し、ひどい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ケガや異変がある場合には警察より先に救急車</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を呼んでください。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四角形: 対角を切り取る 8">
            <a:extLst>
              <a:ext uri="{FF2B5EF4-FFF2-40B4-BE49-F238E27FC236}">
                <a16:creationId xmlns:a16="http://schemas.microsoft.com/office/drawing/2014/main" id="{D83B458A-A0BB-96FC-1352-7D803702BD0A}"/>
              </a:ext>
            </a:extLst>
          </p:cNvPr>
          <p:cNvSpPr/>
          <p:nvPr/>
        </p:nvSpPr>
        <p:spPr>
          <a:xfrm>
            <a:off x="3159125" y="4712779"/>
            <a:ext cx="3616965" cy="1362200"/>
          </a:xfrm>
          <a:prstGeom prst="snip2DiagRect">
            <a:avLst/>
          </a:prstGeom>
          <a:solidFill>
            <a:schemeClr val="bg1"/>
          </a:solidFill>
          <a:ln w="22225">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300" dirty="0">
                <a:solidFill>
                  <a:srgbClr val="FF0000"/>
                </a:solidFill>
                <a:latin typeface="BIZ UDゴシック" panose="020B0400000000000000" pitchFamily="49" charset="-128"/>
                <a:ea typeface="BIZ UDゴシック" panose="020B0400000000000000" pitchFamily="49" charset="-128"/>
              </a:rPr>
              <a:t>東伊豆町あんしん見守りネットワークへ登録しておくと下記の協力機関が業務を通じて捜索に協力してくれます。　</a:t>
            </a:r>
            <a:endParaRPr kumimoji="1" lang="en-US" altLang="ja-JP" sz="13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100" dirty="0">
                <a:solidFill>
                  <a:srgbClr val="FF0000"/>
                </a:solidFill>
                <a:latin typeface="BIZ UDゴシック" panose="020B0400000000000000" pitchFamily="49" charset="-128"/>
                <a:ea typeface="BIZ UDゴシック" panose="020B0400000000000000" pitchFamily="49" charset="-128"/>
              </a:rPr>
              <a:t>（写真や特徴などの登録情報を町より協力機関へメールやファックスで送付）</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p>
            <a:r>
              <a:rPr kumimoji="1" lang="en-US" altLang="ja-JP" sz="1100" b="1" u="sng" dirty="0">
                <a:solidFill>
                  <a:srgbClr val="FF0000"/>
                </a:solidFill>
                <a:latin typeface="ＭＳ 明朝" panose="02020609040205080304" pitchFamily="17" charset="-128"/>
                <a:ea typeface="ＭＳ 明朝" panose="02020609040205080304" pitchFamily="17" charset="-128"/>
              </a:rPr>
              <a:t>※</a:t>
            </a:r>
            <a:r>
              <a:rPr kumimoji="1" lang="ja-JP" altLang="en-US" sz="1100" b="1" u="sng" dirty="0">
                <a:solidFill>
                  <a:srgbClr val="FF0000"/>
                </a:solidFill>
                <a:latin typeface="ＭＳ 明朝" panose="02020609040205080304" pitchFamily="17" charset="-128"/>
                <a:ea typeface="ＭＳ 明朝" panose="02020609040205080304" pitchFamily="17" charset="-128"/>
              </a:rPr>
              <a:t>登録方法は裏面を参照ください</a:t>
            </a:r>
            <a:endParaRPr kumimoji="1" lang="ja-JP" altLang="en-US" sz="1100" b="1" u="sng" dirty="0">
              <a:solidFill>
                <a:srgbClr val="FF0000"/>
              </a:solidFill>
              <a:latin typeface="BIZ UDゴシック" panose="020B0400000000000000" pitchFamily="49" charset="-128"/>
              <a:ea typeface="BIZ UDゴシック" panose="020B0400000000000000" pitchFamily="49" charset="-128"/>
            </a:endParaRPr>
          </a:p>
        </p:txBody>
      </p:sp>
      <p:sp>
        <p:nvSpPr>
          <p:cNvPr id="10" name="タイトル 1">
            <a:extLst>
              <a:ext uri="{FF2B5EF4-FFF2-40B4-BE49-F238E27FC236}">
                <a16:creationId xmlns:a16="http://schemas.microsoft.com/office/drawing/2014/main" id="{21BAB32E-FB55-4FF7-128D-E18164EA85F8}"/>
              </a:ext>
            </a:extLst>
          </p:cNvPr>
          <p:cNvSpPr txBox="1">
            <a:spLocks/>
          </p:cNvSpPr>
          <p:nvPr/>
        </p:nvSpPr>
        <p:spPr>
          <a:xfrm>
            <a:off x="126298" y="657418"/>
            <a:ext cx="6578600" cy="858492"/>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500" dirty="0">
                <a:latin typeface="UD デジタル 教科書体 NK-R" panose="02020400000000000000" pitchFamily="18" charset="-128"/>
                <a:ea typeface="UD デジタル 教科書体 NK-R" panose="02020400000000000000" pitchFamily="18" charset="-128"/>
              </a:rPr>
              <a:t>東伊豆町では、認知症の方が行方不明になった際、家族から警察への届け出をもとに下記協力</a:t>
            </a:r>
            <a:r>
              <a:rPr lang="ja-JP" altLang="en-US" sz="1400" dirty="0">
                <a:latin typeface="UD デジタル 教科書体 NK-R" panose="02020400000000000000" pitchFamily="18" charset="-128"/>
                <a:ea typeface="UD デジタル 教科書体 NK-R" panose="02020400000000000000" pitchFamily="18" charset="-128"/>
              </a:rPr>
              <a:t>事業者がそれぞれのネットワークで捜索への協力を行います。</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r>
              <a:rPr lang="ja-JP" altLang="en-US" sz="1400" dirty="0">
                <a:latin typeface="UD デジタル 教科書体 NK-R" panose="02020400000000000000" pitchFamily="18" charset="-128"/>
                <a:ea typeface="UD デジタル 教科書体 NK-R" panose="02020400000000000000" pitchFamily="18" charset="-128"/>
              </a:rPr>
              <a:t>以下に行方不明から家族への受け渡しの流れと、各段階での対応のポイントをまとめました。</a:t>
            </a:r>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11" name="四角形: 角を丸くする 10">
            <a:extLst>
              <a:ext uri="{FF2B5EF4-FFF2-40B4-BE49-F238E27FC236}">
                <a16:creationId xmlns:a16="http://schemas.microsoft.com/office/drawing/2014/main" id="{6A2F13A6-C1C2-E013-C333-9155B67BE218}"/>
              </a:ext>
            </a:extLst>
          </p:cNvPr>
          <p:cNvSpPr/>
          <p:nvPr/>
        </p:nvSpPr>
        <p:spPr>
          <a:xfrm>
            <a:off x="3733800" y="3256632"/>
            <a:ext cx="3028950" cy="596900"/>
          </a:xfrm>
          <a:prstGeom prst="roundRect">
            <a:avLst/>
          </a:prstGeom>
          <a:solidFill>
            <a:schemeClr val="bg1"/>
          </a:solidFill>
          <a:ln w="9525">
            <a:solidFill>
              <a:srgbClr val="002060"/>
            </a:solidFill>
            <a:prstDash val="sysDash"/>
            <a:extLst>
              <a:ext uri="{C807C97D-BFC1-408E-A445-0C87EB9F89A2}">
                <ask:lineSketchStyleProps xmlns:ask="http://schemas.microsoft.com/office/drawing/2018/sketchyshapes" sd="1219033472">
                  <a:custGeom>
                    <a:avLst/>
                    <a:gdLst>
                      <a:gd name="connsiteX0" fmla="*/ 0 w 3028950"/>
                      <a:gd name="connsiteY0" fmla="*/ 99485 h 596900"/>
                      <a:gd name="connsiteX1" fmla="*/ 99485 w 3028950"/>
                      <a:gd name="connsiteY1" fmla="*/ 0 h 596900"/>
                      <a:gd name="connsiteX2" fmla="*/ 722081 w 3028950"/>
                      <a:gd name="connsiteY2" fmla="*/ 0 h 596900"/>
                      <a:gd name="connsiteX3" fmla="*/ 1259777 w 3028950"/>
                      <a:gd name="connsiteY3" fmla="*/ 0 h 596900"/>
                      <a:gd name="connsiteX4" fmla="*/ 1769173 w 3028950"/>
                      <a:gd name="connsiteY4" fmla="*/ 0 h 596900"/>
                      <a:gd name="connsiteX5" fmla="*/ 2363469 w 3028950"/>
                      <a:gd name="connsiteY5" fmla="*/ 0 h 596900"/>
                      <a:gd name="connsiteX6" fmla="*/ 2929465 w 3028950"/>
                      <a:gd name="connsiteY6" fmla="*/ 0 h 596900"/>
                      <a:gd name="connsiteX7" fmla="*/ 3028950 w 3028950"/>
                      <a:gd name="connsiteY7" fmla="*/ 99485 h 596900"/>
                      <a:gd name="connsiteX8" fmla="*/ 3028950 w 3028950"/>
                      <a:gd name="connsiteY8" fmla="*/ 497415 h 596900"/>
                      <a:gd name="connsiteX9" fmla="*/ 2929465 w 3028950"/>
                      <a:gd name="connsiteY9" fmla="*/ 596900 h 596900"/>
                      <a:gd name="connsiteX10" fmla="*/ 2363469 w 3028950"/>
                      <a:gd name="connsiteY10" fmla="*/ 596900 h 596900"/>
                      <a:gd name="connsiteX11" fmla="*/ 1825773 w 3028950"/>
                      <a:gd name="connsiteY11" fmla="*/ 596900 h 596900"/>
                      <a:gd name="connsiteX12" fmla="*/ 1203177 w 3028950"/>
                      <a:gd name="connsiteY12" fmla="*/ 596900 h 596900"/>
                      <a:gd name="connsiteX13" fmla="*/ 580582 w 3028950"/>
                      <a:gd name="connsiteY13" fmla="*/ 596900 h 596900"/>
                      <a:gd name="connsiteX14" fmla="*/ 99485 w 3028950"/>
                      <a:gd name="connsiteY14" fmla="*/ 596900 h 596900"/>
                      <a:gd name="connsiteX15" fmla="*/ 0 w 3028950"/>
                      <a:gd name="connsiteY15" fmla="*/ 497415 h 596900"/>
                      <a:gd name="connsiteX16" fmla="*/ 0 w 3028950"/>
                      <a:gd name="connsiteY16" fmla="*/ 99485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28950" h="596900" extrusionOk="0">
                        <a:moveTo>
                          <a:pt x="0" y="99485"/>
                        </a:moveTo>
                        <a:cubicBezTo>
                          <a:pt x="-9442" y="38717"/>
                          <a:pt x="42938" y="602"/>
                          <a:pt x="99485" y="0"/>
                        </a:cubicBezTo>
                        <a:cubicBezTo>
                          <a:pt x="256151" y="-2108"/>
                          <a:pt x="555704" y="55387"/>
                          <a:pt x="722081" y="0"/>
                        </a:cubicBezTo>
                        <a:cubicBezTo>
                          <a:pt x="888458" y="-55387"/>
                          <a:pt x="1025299" y="5929"/>
                          <a:pt x="1259777" y="0"/>
                        </a:cubicBezTo>
                        <a:cubicBezTo>
                          <a:pt x="1494255" y="-5929"/>
                          <a:pt x="1659722" y="15369"/>
                          <a:pt x="1769173" y="0"/>
                        </a:cubicBezTo>
                        <a:cubicBezTo>
                          <a:pt x="1878624" y="-15369"/>
                          <a:pt x="2183727" y="1716"/>
                          <a:pt x="2363469" y="0"/>
                        </a:cubicBezTo>
                        <a:cubicBezTo>
                          <a:pt x="2543211" y="-1716"/>
                          <a:pt x="2683306" y="39556"/>
                          <a:pt x="2929465" y="0"/>
                        </a:cubicBezTo>
                        <a:cubicBezTo>
                          <a:pt x="2990698" y="-10235"/>
                          <a:pt x="3020587" y="51890"/>
                          <a:pt x="3028950" y="99485"/>
                        </a:cubicBezTo>
                        <a:cubicBezTo>
                          <a:pt x="3039985" y="223206"/>
                          <a:pt x="2998630" y="372183"/>
                          <a:pt x="3028950" y="497415"/>
                        </a:cubicBezTo>
                        <a:cubicBezTo>
                          <a:pt x="3039762" y="554959"/>
                          <a:pt x="2970525" y="594654"/>
                          <a:pt x="2929465" y="596900"/>
                        </a:cubicBezTo>
                        <a:cubicBezTo>
                          <a:pt x="2799542" y="623050"/>
                          <a:pt x="2531049" y="532715"/>
                          <a:pt x="2363469" y="596900"/>
                        </a:cubicBezTo>
                        <a:cubicBezTo>
                          <a:pt x="2195889" y="661085"/>
                          <a:pt x="2055062" y="583502"/>
                          <a:pt x="1825773" y="596900"/>
                        </a:cubicBezTo>
                        <a:cubicBezTo>
                          <a:pt x="1596484" y="610298"/>
                          <a:pt x="1512141" y="544604"/>
                          <a:pt x="1203177" y="596900"/>
                        </a:cubicBezTo>
                        <a:cubicBezTo>
                          <a:pt x="894213" y="649196"/>
                          <a:pt x="890712" y="573243"/>
                          <a:pt x="580582" y="596900"/>
                        </a:cubicBezTo>
                        <a:cubicBezTo>
                          <a:pt x="270453" y="620557"/>
                          <a:pt x="208729" y="564936"/>
                          <a:pt x="99485" y="596900"/>
                        </a:cubicBezTo>
                        <a:cubicBezTo>
                          <a:pt x="39992" y="592614"/>
                          <a:pt x="-4704" y="545327"/>
                          <a:pt x="0" y="497415"/>
                        </a:cubicBezTo>
                        <a:cubicBezTo>
                          <a:pt x="-43460" y="327029"/>
                          <a:pt x="18491" y="287978"/>
                          <a:pt x="0" y="9948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Q.</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通報は最寄りの交番へ行く？ 警察署に電話？</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どちらでも良い。携帯、スマホからなら</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GPS</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で　　　　</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現在地がわかるメリットがある。</a:t>
            </a:r>
          </a:p>
        </p:txBody>
      </p:sp>
      <p:sp>
        <p:nvSpPr>
          <p:cNvPr id="14" name="四角形: 角を丸くする 13">
            <a:extLst>
              <a:ext uri="{FF2B5EF4-FFF2-40B4-BE49-F238E27FC236}">
                <a16:creationId xmlns:a16="http://schemas.microsoft.com/office/drawing/2014/main" id="{4B7326CF-D78F-840F-A24F-A3693F7E50F6}"/>
              </a:ext>
            </a:extLst>
          </p:cNvPr>
          <p:cNvSpPr/>
          <p:nvPr/>
        </p:nvSpPr>
        <p:spPr>
          <a:xfrm>
            <a:off x="3733800" y="3991685"/>
            <a:ext cx="3028950" cy="596900"/>
          </a:xfrm>
          <a:prstGeom prst="roundRect">
            <a:avLst/>
          </a:prstGeom>
          <a:solidFill>
            <a:schemeClr val="bg1"/>
          </a:solidFill>
          <a:ln w="9525">
            <a:solidFill>
              <a:srgbClr val="002060"/>
            </a:solidFill>
            <a:prstDash val="sysDash"/>
            <a:extLst>
              <a:ext uri="{C807C97D-BFC1-408E-A445-0C87EB9F89A2}">
                <ask:lineSketchStyleProps xmlns:ask="http://schemas.microsoft.com/office/drawing/2018/sketchyshapes" sd="1219033472">
                  <a:custGeom>
                    <a:avLst/>
                    <a:gdLst>
                      <a:gd name="connsiteX0" fmla="*/ 0 w 3028950"/>
                      <a:gd name="connsiteY0" fmla="*/ 99485 h 596900"/>
                      <a:gd name="connsiteX1" fmla="*/ 99485 w 3028950"/>
                      <a:gd name="connsiteY1" fmla="*/ 0 h 596900"/>
                      <a:gd name="connsiteX2" fmla="*/ 722081 w 3028950"/>
                      <a:gd name="connsiteY2" fmla="*/ 0 h 596900"/>
                      <a:gd name="connsiteX3" fmla="*/ 1259777 w 3028950"/>
                      <a:gd name="connsiteY3" fmla="*/ 0 h 596900"/>
                      <a:gd name="connsiteX4" fmla="*/ 1769173 w 3028950"/>
                      <a:gd name="connsiteY4" fmla="*/ 0 h 596900"/>
                      <a:gd name="connsiteX5" fmla="*/ 2363469 w 3028950"/>
                      <a:gd name="connsiteY5" fmla="*/ 0 h 596900"/>
                      <a:gd name="connsiteX6" fmla="*/ 2929465 w 3028950"/>
                      <a:gd name="connsiteY6" fmla="*/ 0 h 596900"/>
                      <a:gd name="connsiteX7" fmla="*/ 3028950 w 3028950"/>
                      <a:gd name="connsiteY7" fmla="*/ 99485 h 596900"/>
                      <a:gd name="connsiteX8" fmla="*/ 3028950 w 3028950"/>
                      <a:gd name="connsiteY8" fmla="*/ 497415 h 596900"/>
                      <a:gd name="connsiteX9" fmla="*/ 2929465 w 3028950"/>
                      <a:gd name="connsiteY9" fmla="*/ 596900 h 596900"/>
                      <a:gd name="connsiteX10" fmla="*/ 2363469 w 3028950"/>
                      <a:gd name="connsiteY10" fmla="*/ 596900 h 596900"/>
                      <a:gd name="connsiteX11" fmla="*/ 1825773 w 3028950"/>
                      <a:gd name="connsiteY11" fmla="*/ 596900 h 596900"/>
                      <a:gd name="connsiteX12" fmla="*/ 1203177 w 3028950"/>
                      <a:gd name="connsiteY12" fmla="*/ 596900 h 596900"/>
                      <a:gd name="connsiteX13" fmla="*/ 580582 w 3028950"/>
                      <a:gd name="connsiteY13" fmla="*/ 596900 h 596900"/>
                      <a:gd name="connsiteX14" fmla="*/ 99485 w 3028950"/>
                      <a:gd name="connsiteY14" fmla="*/ 596900 h 596900"/>
                      <a:gd name="connsiteX15" fmla="*/ 0 w 3028950"/>
                      <a:gd name="connsiteY15" fmla="*/ 497415 h 596900"/>
                      <a:gd name="connsiteX16" fmla="*/ 0 w 3028950"/>
                      <a:gd name="connsiteY16" fmla="*/ 99485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28950" h="596900" extrusionOk="0">
                        <a:moveTo>
                          <a:pt x="0" y="99485"/>
                        </a:moveTo>
                        <a:cubicBezTo>
                          <a:pt x="-9442" y="38717"/>
                          <a:pt x="42938" y="602"/>
                          <a:pt x="99485" y="0"/>
                        </a:cubicBezTo>
                        <a:cubicBezTo>
                          <a:pt x="256151" y="-2108"/>
                          <a:pt x="555704" y="55387"/>
                          <a:pt x="722081" y="0"/>
                        </a:cubicBezTo>
                        <a:cubicBezTo>
                          <a:pt x="888458" y="-55387"/>
                          <a:pt x="1025299" y="5929"/>
                          <a:pt x="1259777" y="0"/>
                        </a:cubicBezTo>
                        <a:cubicBezTo>
                          <a:pt x="1494255" y="-5929"/>
                          <a:pt x="1659722" y="15369"/>
                          <a:pt x="1769173" y="0"/>
                        </a:cubicBezTo>
                        <a:cubicBezTo>
                          <a:pt x="1878624" y="-15369"/>
                          <a:pt x="2183727" y="1716"/>
                          <a:pt x="2363469" y="0"/>
                        </a:cubicBezTo>
                        <a:cubicBezTo>
                          <a:pt x="2543211" y="-1716"/>
                          <a:pt x="2683306" y="39556"/>
                          <a:pt x="2929465" y="0"/>
                        </a:cubicBezTo>
                        <a:cubicBezTo>
                          <a:pt x="2990698" y="-10235"/>
                          <a:pt x="3020587" y="51890"/>
                          <a:pt x="3028950" y="99485"/>
                        </a:cubicBezTo>
                        <a:cubicBezTo>
                          <a:pt x="3039985" y="223206"/>
                          <a:pt x="2998630" y="372183"/>
                          <a:pt x="3028950" y="497415"/>
                        </a:cubicBezTo>
                        <a:cubicBezTo>
                          <a:pt x="3039762" y="554959"/>
                          <a:pt x="2970525" y="594654"/>
                          <a:pt x="2929465" y="596900"/>
                        </a:cubicBezTo>
                        <a:cubicBezTo>
                          <a:pt x="2799542" y="623050"/>
                          <a:pt x="2531049" y="532715"/>
                          <a:pt x="2363469" y="596900"/>
                        </a:cubicBezTo>
                        <a:cubicBezTo>
                          <a:pt x="2195889" y="661085"/>
                          <a:pt x="2055062" y="583502"/>
                          <a:pt x="1825773" y="596900"/>
                        </a:cubicBezTo>
                        <a:cubicBezTo>
                          <a:pt x="1596484" y="610298"/>
                          <a:pt x="1512141" y="544604"/>
                          <a:pt x="1203177" y="596900"/>
                        </a:cubicBezTo>
                        <a:cubicBezTo>
                          <a:pt x="894213" y="649196"/>
                          <a:pt x="890712" y="573243"/>
                          <a:pt x="580582" y="596900"/>
                        </a:cubicBezTo>
                        <a:cubicBezTo>
                          <a:pt x="270453" y="620557"/>
                          <a:pt x="208729" y="564936"/>
                          <a:pt x="99485" y="596900"/>
                        </a:cubicBezTo>
                        <a:cubicBezTo>
                          <a:pt x="39992" y="592614"/>
                          <a:pt x="-4704" y="545327"/>
                          <a:pt x="0" y="497415"/>
                        </a:cubicBezTo>
                        <a:cubicBezTo>
                          <a:pt x="-43460" y="327029"/>
                          <a:pt x="18491" y="287978"/>
                          <a:pt x="0" y="9948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～ポイント～</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家族や知り合い総出では探さず、</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人は自宅で待機。本人が帰って来ていることもあります。</a:t>
            </a:r>
          </a:p>
        </p:txBody>
      </p:sp>
      <p:pic>
        <p:nvPicPr>
          <p:cNvPr id="16" name="図 15">
            <a:extLst>
              <a:ext uri="{FF2B5EF4-FFF2-40B4-BE49-F238E27FC236}">
                <a16:creationId xmlns:a16="http://schemas.microsoft.com/office/drawing/2014/main" id="{2D93814E-7DC4-1780-AB04-357DFE71A91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120900" y="3806369"/>
            <a:ext cx="647700" cy="645272"/>
          </a:xfrm>
          <a:prstGeom prst="rect">
            <a:avLst/>
          </a:prstGeom>
        </p:spPr>
      </p:pic>
      <p:sp>
        <p:nvSpPr>
          <p:cNvPr id="22" name="矢印: 右 21">
            <a:extLst>
              <a:ext uri="{FF2B5EF4-FFF2-40B4-BE49-F238E27FC236}">
                <a16:creationId xmlns:a16="http://schemas.microsoft.com/office/drawing/2014/main" id="{4A6926AE-59DF-D552-C9F2-1011C3AD4B36}"/>
              </a:ext>
            </a:extLst>
          </p:cNvPr>
          <p:cNvSpPr/>
          <p:nvPr/>
        </p:nvSpPr>
        <p:spPr>
          <a:xfrm>
            <a:off x="2745862" y="5647386"/>
            <a:ext cx="327025" cy="240002"/>
          </a:xfrm>
          <a:prstGeom prst="rightArrow">
            <a:avLst/>
          </a:prstGeom>
          <a:solidFill>
            <a:srgbClr val="FF99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6D16B236-ECDC-6EB4-352E-A70856C56DB2}"/>
              </a:ext>
            </a:extLst>
          </p:cNvPr>
          <p:cNvSpPr/>
          <p:nvPr/>
        </p:nvSpPr>
        <p:spPr>
          <a:xfrm rot="20256273">
            <a:off x="2757394" y="3008878"/>
            <a:ext cx="303963" cy="223077"/>
          </a:xfrm>
          <a:prstGeom prst="rightArrow">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1AA07211-F8B4-C690-AD56-8BE9E2A1EAB1}"/>
              </a:ext>
            </a:extLst>
          </p:cNvPr>
          <p:cNvSpPr/>
          <p:nvPr/>
        </p:nvSpPr>
        <p:spPr>
          <a:xfrm rot="1250552">
            <a:off x="2773005" y="6377316"/>
            <a:ext cx="303963" cy="223077"/>
          </a:xfrm>
          <a:prstGeom prst="rightArrow">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C2EA7F31-F31A-D748-A9D2-F557174683F5}"/>
              </a:ext>
            </a:extLst>
          </p:cNvPr>
          <p:cNvSpPr txBox="1">
            <a:spLocks/>
          </p:cNvSpPr>
          <p:nvPr/>
        </p:nvSpPr>
        <p:spPr>
          <a:xfrm>
            <a:off x="126850" y="1968407"/>
            <a:ext cx="2312400" cy="320967"/>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行方不明から保護までの流れ</a:t>
            </a:r>
            <a:r>
              <a:rPr lang="en-US" altLang="ja-JP" sz="1200" dirty="0">
                <a:latin typeface="UD デジタル 教科書体 NK-R" panose="02020400000000000000" pitchFamily="18" charset="-128"/>
                <a:ea typeface="UD デジタル 教科書体 NK-R" panose="02020400000000000000" pitchFamily="18" charset="-128"/>
              </a:rPr>
              <a:t>》</a:t>
            </a:r>
          </a:p>
        </p:txBody>
      </p:sp>
      <p:sp>
        <p:nvSpPr>
          <p:cNvPr id="3" name="テキスト ボックス 2">
            <a:extLst>
              <a:ext uri="{FF2B5EF4-FFF2-40B4-BE49-F238E27FC236}">
                <a16:creationId xmlns:a16="http://schemas.microsoft.com/office/drawing/2014/main" id="{E343257D-0F0B-43A1-B42B-2023F1360711}"/>
              </a:ext>
            </a:extLst>
          </p:cNvPr>
          <p:cNvSpPr txBox="1"/>
          <p:nvPr/>
        </p:nvSpPr>
        <p:spPr>
          <a:xfrm>
            <a:off x="1890404" y="4314540"/>
            <a:ext cx="1234791" cy="646331"/>
          </a:xfrm>
          <a:prstGeom prst="rect">
            <a:avLst/>
          </a:prstGeom>
          <a:solidFill>
            <a:srgbClr val="FFFF00"/>
          </a:solidFill>
        </p:spPr>
        <p:txBody>
          <a:bodyPr wrap="square" rtlCol="0">
            <a:spAutoFit/>
          </a:bodyPr>
          <a:lstStyle/>
          <a:p>
            <a:r>
              <a:rPr kumimoji="1" lang="ja-JP" altLang="en-US" sz="1200" dirty="0">
                <a:latin typeface="HGP創英角ﾎﾟｯﾌﾟ体" panose="040B0A00000000000000" pitchFamily="50" charset="-128"/>
                <a:ea typeface="HGP創英角ﾎﾟｯﾌﾟ体" panose="040B0A00000000000000" pitchFamily="50" charset="-128"/>
              </a:rPr>
              <a:t>同報無線</a:t>
            </a:r>
            <a:endParaRPr kumimoji="1" lang="en-US" altLang="ja-JP" sz="1200" dirty="0">
              <a:latin typeface="HGP創英角ﾎﾟｯﾌﾟ体" panose="040B0A00000000000000" pitchFamily="50" charset="-128"/>
              <a:ea typeface="HGP創英角ﾎﾟｯﾌﾟ体" panose="040B0A00000000000000" pitchFamily="50" charset="-128"/>
            </a:endParaRPr>
          </a:p>
          <a:p>
            <a:r>
              <a:rPr kumimoji="1" lang="ja-JP" altLang="en-US" sz="1200" dirty="0">
                <a:latin typeface="HGP創英角ﾎﾟｯﾌﾟ体" panose="040B0A00000000000000" pitchFamily="50" charset="-128"/>
                <a:ea typeface="HGP創英角ﾎﾟｯﾌﾟ体" panose="040B0A00000000000000" pitchFamily="50" charset="-128"/>
              </a:rPr>
              <a:t>情報配信メール</a:t>
            </a:r>
            <a:endParaRPr kumimoji="1" lang="en-US" altLang="ja-JP" sz="1200" dirty="0">
              <a:latin typeface="HGP創英角ﾎﾟｯﾌﾟ体" panose="040B0A00000000000000" pitchFamily="50" charset="-128"/>
              <a:ea typeface="HGP創英角ﾎﾟｯﾌﾟ体" panose="040B0A00000000000000" pitchFamily="50" charset="-128"/>
            </a:endParaRPr>
          </a:p>
          <a:p>
            <a:r>
              <a:rPr kumimoji="1" lang="ja-JP" altLang="en-US" sz="1200" dirty="0">
                <a:latin typeface="HGP創英角ﾎﾟｯﾌﾟ体" panose="040B0A00000000000000" pitchFamily="50" charset="-128"/>
                <a:ea typeface="HGP創英角ﾎﾟｯﾌﾟ体" panose="040B0A00000000000000" pitchFamily="50" charset="-128"/>
              </a:rPr>
              <a:t>公式</a:t>
            </a:r>
            <a:r>
              <a:rPr kumimoji="1" lang="en-US" altLang="ja-JP" sz="1200" dirty="0">
                <a:latin typeface="HGP創英角ﾎﾟｯﾌﾟ体" panose="040B0A00000000000000" pitchFamily="50" charset="-128"/>
                <a:ea typeface="HGP創英角ﾎﾟｯﾌﾟ体" panose="040B0A00000000000000" pitchFamily="50" charset="-128"/>
              </a:rPr>
              <a:t>LINE</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pic>
        <p:nvPicPr>
          <p:cNvPr id="19" name="図 13" descr="C:\Users\AD2909121\Desktop\あんしん見守りステッカ―関係\あんしん見守りステッカー写真\IMG_2107 (2).JPG">
            <a:extLst>
              <a:ext uri="{FF2B5EF4-FFF2-40B4-BE49-F238E27FC236}">
                <a16:creationId xmlns:a16="http://schemas.microsoft.com/office/drawing/2014/main" id="{3F3C6347-D85E-4038-81DC-FA3D2D692B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7647" y="5671859"/>
            <a:ext cx="1148918" cy="86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71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C1FE6AC7-D9FB-4082-8A33-7BB17CFDDC7D}"/>
              </a:ext>
            </a:extLst>
          </p:cNvPr>
          <p:cNvPicPr>
            <a:picLocks noGrp="1" noChangeAspect="1"/>
          </p:cNvPicPr>
          <p:nvPr>
            <p:ph idx="1"/>
          </p:nvPr>
        </p:nvPicPr>
        <p:blipFill>
          <a:blip r:embed="rId2"/>
          <a:stretch>
            <a:fillRect/>
          </a:stretch>
        </p:blipFill>
        <p:spPr>
          <a:xfrm>
            <a:off x="0" y="0"/>
            <a:ext cx="6858000" cy="9906000"/>
          </a:xfrm>
          <a:prstGeom prst="rect">
            <a:avLst/>
          </a:prstGeom>
        </p:spPr>
      </p:pic>
      <p:pic>
        <p:nvPicPr>
          <p:cNvPr id="3" name="図 2">
            <a:extLst>
              <a:ext uri="{FF2B5EF4-FFF2-40B4-BE49-F238E27FC236}">
                <a16:creationId xmlns:a16="http://schemas.microsoft.com/office/drawing/2014/main" id="{1E90FDD9-ADC2-4977-9012-F14FEA0BCB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0" y="5953125"/>
            <a:ext cx="1298258" cy="985520"/>
          </a:xfrm>
          <a:prstGeom prst="rect">
            <a:avLst/>
          </a:prstGeom>
          <a:noFill/>
          <a:ln>
            <a:noFill/>
          </a:ln>
        </p:spPr>
      </p:pic>
      <p:pic>
        <p:nvPicPr>
          <p:cNvPr id="4" name="図 3">
            <a:extLst>
              <a:ext uri="{FF2B5EF4-FFF2-40B4-BE49-F238E27FC236}">
                <a16:creationId xmlns:a16="http://schemas.microsoft.com/office/drawing/2014/main" id="{4B89B4DC-D748-480A-9C9F-9E07564ABE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431" y="5953125"/>
            <a:ext cx="1214914" cy="985520"/>
          </a:xfrm>
          <a:prstGeom prst="rect">
            <a:avLst/>
          </a:prstGeom>
          <a:noFill/>
          <a:ln>
            <a:noFill/>
          </a:ln>
        </p:spPr>
      </p:pic>
      <p:sp>
        <p:nvSpPr>
          <p:cNvPr id="2" name="テキスト ボックス 1">
            <a:extLst>
              <a:ext uri="{FF2B5EF4-FFF2-40B4-BE49-F238E27FC236}">
                <a16:creationId xmlns:a16="http://schemas.microsoft.com/office/drawing/2014/main" id="{E392FF26-4A48-45F6-83EA-E9A5107042A2}"/>
              </a:ext>
            </a:extLst>
          </p:cNvPr>
          <p:cNvSpPr txBox="1"/>
          <p:nvPr/>
        </p:nvSpPr>
        <p:spPr>
          <a:xfrm>
            <a:off x="3429000" y="6938645"/>
            <a:ext cx="2971800" cy="830997"/>
          </a:xfrm>
          <a:prstGeom prst="rect">
            <a:avLst/>
          </a:prstGeom>
          <a:noFill/>
        </p:spPr>
        <p:txBody>
          <a:bodyPr wrap="square" rtlCol="0">
            <a:spAutoFit/>
          </a:bodyPr>
          <a:lstStyle/>
          <a:p>
            <a:r>
              <a:rPr kumimoji="1" lang="ja-JP" altLang="en-US" sz="1200" dirty="0">
                <a:solidFill>
                  <a:srgbClr val="003399"/>
                </a:solidFill>
              </a:rPr>
              <a:t>申請された方には「あんしん見守りステッカー」をお渡しします。ステッカーを靴に貼ることにより早期発見の可能性が高くなります。</a:t>
            </a:r>
          </a:p>
        </p:txBody>
      </p:sp>
    </p:spTree>
    <p:extLst>
      <p:ext uri="{BB962C8B-B14F-4D97-AF65-F5344CB8AC3E}">
        <p14:creationId xmlns:p14="http://schemas.microsoft.com/office/powerpoint/2010/main" val="25886385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595</Words>
  <Application>Microsoft Office PowerPoint</Application>
  <PresentationFormat>A4 210 x 297 mm</PresentationFormat>
  <Paragraphs>39</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HGP創英角ﾎﾟｯﾌﾟ体</vt:lpstr>
      <vt:lpstr>ＭＳ Ｐゴシック</vt:lpstr>
      <vt:lpstr>ＭＳ 明朝</vt:lpstr>
      <vt:lpstr>UD デジタル 教科書体 NK-R</vt:lpstr>
      <vt:lpstr>Arial</vt:lpstr>
      <vt:lpstr>Calibri</vt:lpstr>
      <vt:lpstr>Calibri Light</vt:lpstr>
      <vt:lpstr>Office テーマ</vt:lpstr>
      <vt:lpstr>東伊豆町あんしん見守りネットワーク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東伊豆町高齢者捜索模擬訓練の紹介 </dc:title>
  <dc:creator>宮原　崇敏</dc:creator>
  <cp:lastModifiedBy>higashiizu913</cp:lastModifiedBy>
  <cp:revision>12</cp:revision>
  <cp:lastPrinted>2025-03-24T05:32:23Z</cp:lastPrinted>
  <dcterms:modified xsi:type="dcterms:W3CDTF">2025-04-07T00:19:33Z</dcterms:modified>
</cp:coreProperties>
</file>